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embeddedFontLst>
    <p:embeddedFont>
      <p:font typeface="Roboto Medium"/>
      <p:regular r:id="rId62"/>
      <p:bold r:id="rId63"/>
      <p:italic r:id="rId64"/>
      <p:boldItalic r:id="rId65"/>
    </p:embeddedFont>
    <p:embeddedFont>
      <p:font typeface="Roboto"/>
      <p:regular r:id="rId66"/>
      <p:bold r:id="rId67"/>
      <p:italic r:id="rId68"/>
      <p:boldItalic r:id="rId69"/>
    </p:embeddedFont>
    <p:embeddedFont>
      <p:font typeface="Roboto Light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958688-6FAF-40E1-9518-15E2E1AEE4AC}">
  <a:tblStyle styleId="{03958688-6FAF-40E1-9518-15E2E1AEE4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Light-boldItalic.fntdata"/><Relationship Id="rId72" Type="http://schemas.openxmlformats.org/officeDocument/2006/relationships/font" Target="fonts/RobotoLight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obotoLight-bold.fntdata"/><Relationship Id="rId70" Type="http://schemas.openxmlformats.org/officeDocument/2006/relationships/font" Target="fonts/RobotoLight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edium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Medium-italic.fntdata"/><Relationship Id="rId63" Type="http://schemas.openxmlformats.org/officeDocument/2006/relationships/font" Target="fonts/RobotoMedium-bold.fntdata"/><Relationship Id="rId22" Type="http://schemas.openxmlformats.org/officeDocument/2006/relationships/slide" Target="slides/slide16.xml"/><Relationship Id="rId66" Type="http://schemas.openxmlformats.org/officeDocument/2006/relationships/font" Target="fonts/Roboto-regular.fntdata"/><Relationship Id="rId21" Type="http://schemas.openxmlformats.org/officeDocument/2006/relationships/slide" Target="slides/slide15.xml"/><Relationship Id="rId65" Type="http://schemas.openxmlformats.org/officeDocument/2006/relationships/font" Target="fonts/RobotoMedium-boldItalic.fntdata"/><Relationship Id="rId24" Type="http://schemas.openxmlformats.org/officeDocument/2006/relationships/slide" Target="slides/slide18.xml"/><Relationship Id="rId68" Type="http://schemas.openxmlformats.org/officeDocument/2006/relationships/font" Target="fonts/Roboto-italic.fntdata"/><Relationship Id="rId23" Type="http://schemas.openxmlformats.org/officeDocument/2006/relationships/slide" Target="slides/slide17.xml"/><Relationship Id="rId67" Type="http://schemas.openxmlformats.org/officeDocument/2006/relationships/font" Target="fonts/Roboto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tic.googleusercontent.com/media/research.google.com/en/us/archive/googlecluster-ieee.pdf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6fb5bb9c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6fb5bb9c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 template credit: Josh Hug, Lisa Yan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6fb5bb9cd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6fb5bb9cd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76fb5bb9cd_0_130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76fb5bb9cd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76fb5bb9cd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76fb5bb9cd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76fb5bb9cd_0_1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76fb5bb9cd_0_1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76fb5bb9cd_0_1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76fb5bb9cd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76fb5bb9cd_0_1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76fb5bb9cd_0_1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76fb5bb9cd_0_1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76fb5bb9cd_0_1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eb8bdba1b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eb8bdba1b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https://static.googleusercontent.com/media/research.google.com/en/us/archive/googlecluster-ieee.pdf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eb8bdba1b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eb8bdba1b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eb8bdba1b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eb8bdba1b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6fb5bb9cd_0_14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6fb5bb9c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2eb8bdba1b4_0_64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2eb8bdba1b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eb8bdba1b4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2eb8bdba1b4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eb8bdba1b4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2eb8bdba1b4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2eb8bdba1b4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2eb8bdba1b4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2eb8bdba1b4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2eb8bdba1b4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2eb8bdba1b4_0_133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2eb8bdba1b4_0_1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2eb8bdba1b4_0_1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2eb8bdba1b4_0_1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770b542f7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770b542f7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770b542f75_0_3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2770b542f75_0_3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2ebc7f1eecc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2ebc7f1eecc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6fb5bb9cd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76fb5bb9cd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2ebc7f1eecc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2ebc7f1eecc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2ebc7f1eecc_0_1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2ebc7f1eecc_0_1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2f06119508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2f0611950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2ebc7f1eecc_0_1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2ebc7f1eecc_0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2f06119508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5" name="Google Shape;2455;g2f06119508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2f061195088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2f061195088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2f061195088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0" name="Google Shape;2660;g2f061195088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g2f061195088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5" name="Google Shape;2765;g2f061195088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g2f063a8af59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8" name="Google Shape;2868;g2f063a8af5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9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g2f063a8af5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1" name="Google Shape;3151;g2f063a8af5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6fb5bb9cd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76fb5bb9cd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9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g2f063a8af59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1" name="Google Shape;3301;g2f063a8af59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Google Shape;3402;g2f063a8af59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3" name="Google Shape;3403;g2f063a8af59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g2770b542f75_0_3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4" name="Google Shape;3474;g2770b542f75_0_3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2770b542f75_0_3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2770b542f75_0_3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8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g2ebc7f1eecc_0_255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0" name="Google Shape;3490;g2ebc7f1eecc_0_2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5" name="Shape 3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6" name="Google Shape;3496;g2ebc7f1eecc_0_2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7" name="Google Shape;3497;g2ebc7f1eecc_0_2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5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2ebc7f1eecc_0_2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7" name="Google Shape;3507;g2ebc7f1eecc_0_2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g2ebc7f1eecc_0_2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3" name="Google Shape;3513;g2ebc7f1eecc_0_2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g2ebc7f1eecc_0_2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9" name="Google Shape;3519;g2ebc7f1eecc_0_2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3" name="Shape 3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Google Shape;3524;g2ebc7f1eecc_0_2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5" name="Google Shape;3525;g2ebc7f1eecc_0_2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6fb5bb9cd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76fb5bb9cd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g2ebc7f1ee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1" name="Google Shape;3531;g2ebc7f1ee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5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6" name="Google Shape;3536;g2ebc7f1eec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7" name="Google Shape;3537;g2ebc7f1eec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2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" name="Google Shape;3543;g2ebc7f1eec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4" name="Google Shape;3544;g2ebc7f1eec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8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g2ebc7f1eec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0" name="Google Shape;3550;g2ebc7f1eec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5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Google Shape;3556;g2ebc7f1eecc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7" name="Google Shape;3557;g2ebc7f1eec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Google Shape;3562;g2ebc7f1eecc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3" name="Google Shape;3563;g2ebc7f1eec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6fb5bb9cd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76fb5bb9cd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76fb5bb9cd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76fb5bb9cd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76fb5bb9cd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76fb5bb9cd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76fb5bb9cd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76fb5bb9cd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" name="Google Shape;77;p11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9543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2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3">
  <p:cSld name="SECTION_TITLE_AND_DESCRIPTION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4"/>
          <p:cNvSpPr txBox="1"/>
          <p:nvPr>
            <p:ph idx="2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5"/>
          <p:cNvSpPr txBox="1"/>
          <p:nvPr>
            <p:ph type="title"/>
          </p:nvPr>
        </p:nvSpPr>
        <p:spPr>
          <a:xfrm>
            <a:off x="95425" y="4288400"/>
            <a:ext cx="8658900" cy="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95" name="Google Shape;95;p15"/>
          <p:cNvCxnSpPr/>
          <p:nvPr/>
        </p:nvCxnSpPr>
        <p:spPr>
          <a:xfrm>
            <a:off x="168250" y="4288400"/>
            <a:ext cx="8757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lude">
  <p:cSld name="SECTION_TITLE_AND_DESCRIPTION_1_3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04" name="Google Shape;10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06" name="Google Shape;106;p18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8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left">
  <p:cSld name="SECTION_TITLE_AND_DESCRIPTION_1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0" name="Google Shape;12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eft, Heading">
  <p:cSld name="SECTION_TITLE_AND_DESCRIPTION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3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28" name="Google Shape;12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">
  <p:cSld name="SECTION_TITLE_AND_DESCRIPTION_1_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SECTION_TITLE_AND_DESCRIPTION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27" name="Google Shape;27;p5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">
  <p:cSld name="SECTION_TITLE_AND_DESCRIPTION_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idx="1" type="subTitle"/>
          </p:nvPr>
        </p:nvSpPr>
        <p:spPr>
          <a:xfrm>
            <a:off x="4835400" y="4198275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/>
          <p:nvPr/>
        </p:nvSpPr>
        <p:spPr>
          <a:xfrm>
            <a:off x="6365900" y="3724875"/>
            <a:ext cx="259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95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6" name="Google Shape;36;p6"/>
          <p:cNvCxnSpPr/>
          <p:nvPr/>
        </p:nvCxnSpPr>
        <p:spPr>
          <a:xfrm>
            <a:off x="95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left">
  <p:cSld name="SECTION_TITLE_AND_DESCRIPTION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7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667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4572000" y="0"/>
            <a:ext cx="457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3" name="Google Shape;43;p7"/>
          <p:cNvCxnSpPr/>
          <p:nvPr/>
        </p:nvCxnSpPr>
        <p:spPr>
          <a:xfrm>
            <a:off x="4667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">
  <p:cSld name="SECTION_TITLE_AND_DESCRIPTION_2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1" name="Google Shape;51;p8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8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1">
  <p:cSld name="SECTION_TITLE_AND_DESCRIPTION_2_1_1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" name="Google Shape;58;p9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Compare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1" name="Google Shape;61;p9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">
  <p:cSld name="SECTION_TITLE_AND_DESCRIPTION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" name="Google Shape;67;p10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0" name="Google Shape;70;p10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Roboto Medium"/>
              <a:buNone/>
              <a:defRPr sz="1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linkedin.com/posts/urs-h%C3%B6lzle_todays-hyperscale-data-centers-rely-on-ultra-high-bandwidth-activity-7169073511582420994-zYyW" TargetMode="External"/><Relationship Id="rId4" Type="http://schemas.openxmlformats.org/officeDocument/2006/relationships/hyperlink" Target="https://www.linkedin.com/posts/urs-h%C3%B6lzle_todays-hyperscale-data-centers-rely-on-ultra-high-bandwidth-activity-7169073511582420994-zYyW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ccr.sigcomm.org/online/files/p63-alfares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ccr.sigcomm.org/online/files/p63-alfares.pdf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usenix.org/system/files/conference/nsdi13/nsdi13-final170_update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311700" y="3854350"/>
            <a:ext cx="85206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CS 168, </a:t>
            </a: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Spring 2026</a:t>
            </a: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16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@ UC Berkeley</a:t>
            </a:r>
            <a:endParaRPr sz="16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Slides credit: Sylvia Ratnasamy, Rob Shakir, Peyrin Kao,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Ankit Singla, Murphy McCauley</a:t>
            </a:r>
            <a:endParaRPr sz="16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311700" y="1658975"/>
            <a:ext cx="8709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Datacenter Topology</a:t>
            </a:r>
            <a:endParaRPr sz="3600"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345775" y="2740300"/>
            <a:ext cx="2762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18 (Datacenters 1)</a:t>
            </a:r>
            <a:endParaRPr sz="1200">
              <a:solidFill>
                <a:srgbClr val="BF9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7322950" y="114220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5722750" y="114220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4"/>
          <p:cNvSpPr/>
          <p:nvPr/>
        </p:nvSpPr>
        <p:spPr>
          <a:xfrm>
            <a:off x="4122550" y="114220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2522350" y="114220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0" name="Google Shape;150;p24"/>
          <p:cNvCxnSpPr>
            <a:stCxn id="151" idx="2"/>
            <a:endCxn id="152" idx="0"/>
          </p:cNvCxnSpPr>
          <p:nvPr/>
        </p:nvCxnSpPr>
        <p:spPr>
          <a:xfrm flipH="1">
            <a:off x="2889407" y="56575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4"/>
          <p:cNvCxnSpPr>
            <a:stCxn id="151" idx="2"/>
            <a:endCxn id="154" idx="0"/>
          </p:cNvCxnSpPr>
          <p:nvPr/>
        </p:nvCxnSpPr>
        <p:spPr>
          <a:xfrm>
            <a:off x="3918107" y="56575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4"/>
          <p:cNvCxnSpPr>
            <a:stCxn id="151" idx="2"/>
            <a:endCxn id="156" idx="0"/>
          </p:cNvCxnSpPr>
          <p:nvPr/>
        </p:nvCxnSpPr>
        <p:spPr>
          <a:xfrm>
            <a:off x="3918107" y="56575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4"/>
          <p:cNvCxnSpPr>
            <a:stCxn id="151" idx="2"/>
            <a:endCxn id="158" idx="0"/>
          </p:cNvCxnSpPr>
          <p:nvPr/>
        </p:nvCxnSpPr>
        <p:spPr>
          <a:xfrm>
            <a:off x="3918107" y="565750"/>
            <a:ext cx="37719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4"/>
          <p:cNvCxnSpPr>
            <a:stCxn id="160" idx="2"/>
            <a:endCxn id="152" idx="0"/>
          </p:cNvCxnSpPr>
          <p:nvPr/>
        </p:nvCxnSpPr>
        <p:spPr>
          <a:xfrm flipH="1">
            <a:off x="2889407" y="56575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4"/>
          <p:cNvCxnSpPr>
            <a:stCxn id="160" idx="2"/>
            <a:endCxn id="154" idx="0"/>
          </p:cNvCxnSpPr>
          <p:nvPr/>
        </p:nvCxnSpPr>
        <p:spPr>
          <a:xfrm flipH="1">
            <a:off x="4489607" y="56575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4"/>
          <p:cNvCxnSpPr>
            <a:stCxn id="160" idx="2"/>
            <a:endCxn id="156" idx="0"/>
          </p:cNvCxnSpPr>
          <p:nvPr/>
        </p:nvCxnSpPr>
        <p:spPr>
          <a:xfrm>
            <a:off x="5061107" y="56575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4"/>
          <p:cNvCxnSpPr>
            <a:stCxn id="160" idx="2"/>
            <a:endCxn id="158" idx="0"/>
          </p:cNvCxnSpPr>
          <p:nvPr/>
        </p:nvCxnSpPr>
        <p:spPr>
          <a:xfrm>
            <a:off x="5061107" y="565750"/>
            <a:ext cx="26289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4"/>
          <p:cNvCxnSpPr>
            <a:stCxn id="165" idx="2"/>
            <a:endCxn id="166" idx="0"/>
          </p:cNvCxnSpPr>
          <p:nvPr/>
        </p:nvCxnSpPr>
        <p:spPr>
          <a:xfrm flipH="1">
            <a:off x="3575207" y="565750"/>
            <a:ext cx="26289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4"/>
          <p:cNvCxnSpPr>
            <a:stCxn id="165" idx="2"/>
            <a:endCxn id="168" idx="0"/>
          </p:cNvCxnSpPr>
          <p:nvPr/>
        </p:nvCxnSpPr>
        <p:spPr>
          <a:xfrm flipH="1">
            <a:off x="5175407" y="56575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4"/>
          <p:cNvCxnSpPr>
            <a:stCxn id="165" idx="2"/>
            <a:endCxn id="170" idx="0"/>
          </p:cNvCxnSpPr>
          <p:nvPr/>
        </p:nvCxnSpPr>
        <p:spPr>
          <a:xfrm>
            <a:off x="6204107" y="56575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4"/>
          <p:cNvCxnSpPr>
            <a:stCxn id="165" idx="2"/>
            <a:endCxn id="172" idx="0"/>
          </p:cNvCxnSpPr>
          <p:nvPr/>
        </p:nvCxnSpPr>
        <p:spPr>
          <a:xfrm>
            <a:off x="6204107" y="56575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4"/>
          <p:cNvCxnSpPr>
            <a:stCxn id="174" idx="2"/>
            <a:endCxn id="166" idx="0"/>
          </p:cNvCxnSpPr>
          <p:nvPr/>
        </p:nvCxnSpPr>
        <p:spPr>
          <a:xfrm flipH="1">
            <a:off x="3575207" y="565750"/>
            <a:ext cx="37719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4"/>
          <p:cNvCxnSpPr>
            <a:stCxn id="174" idx="2"/>
            <a:endCxn id="168" idx="0"/>
          </p:cNvCxnSpPr>
          <p:nvPr/>
        </p:nvCxnSpPr>
        <p:spPr>
          <a:xfrm flipH="1">
            <a:off x="5175407" y="56575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4"/>
          <p:cNvCxnSpPr>
            <a:stCxn id="174" idx="2"/>
            <a:endCxn id="170" idx="0"/>
          </p:cNvCxnSpPr>
          <p:nvPr/>
        </p:nvCxnSpPr>
        <p:spPr>
          <a:xfrm flipH="1">
            <a:off x="6775607" y="56575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4"/>
          <p:cNvCxnSpPr>
            <a:stCxn id="174" idx="2"/>
            <a:endCxn id="172" idx="0"/>
          </p:cNvCxnSpPr>
          <p:nvPr/>
        </p:nvCxnSpPr>
        <p:spPr>
          <a:xfrm>
            <a:off x="7347107" y="56575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4"/>
          <p:cNvCxnSpPr>
            <a:stCxn id="179" idx="0"/>
            <a:endCxn id="166" idx="2"/>
          </p:cNvCxnSpPr>
          <p:nvPr/>
        </p:nvCxnSpPr>
        <p:spPr>
          <a:xfrm flipH="1" rot="10800000">
            <a:off x="2889393" y="140395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4"/>
          <p:cNvCxnSpPr>
            <a:stCxn id="152" idx="2"/>
            <a:endCxn id="181" idx="0"/>
          </p:cNvCxnSpPr>
          <p:nvPr/>
        </p:nvCxnSpPr>
        <p:spPr>
          <a:xfrm>
            <a:off x="2889393" y="140395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4"/>
          <p:cNvCxnSpPr>
            <a:stCxn id="152" idx="2"/>
            <a:endCxn id="179" idx="0"/>
          </p:cNvCxnSpPr>
          <p:nvPr/>
        </p:nvCxnSpPr>
        <p:spPr>
          <a:xfrm>
            <a:off x="2889393" y="140395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4"/>
          <p:cNvCxnSpPr>
            <a:stCxn id="166" idx="2"/>
            <a:endCxn id="181" idx="0"/>
          </p:cNvCxnSpPr>
          <p:nvPr/>
        </p:nvCxnSpPr>
        <p:spPr>
          <a:xfrm>
            <a:off x="3575193" y="140395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4"/>
          <p:cNvCxnSpPr>
            <a:stCxn id="154" idx="2"/>
            <a:endCxn id="185" idx="0"/>
          </p:cNvCxnSpPr>
          <p:nvPr/>
        </p:nvCxnSpPr>
        <p:spPr>
          <a:xfrm>
            <a:off x="4489593" y="140395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4"/>
          <p:cNvCxnSpPr>
            <a:stCxn id="187" idx="0"/>
            <a:endCxn id="168" idx="2"/>
          </p:cNvCxnSpPr>
          <p:nvPr/>
        </p:nvCxnSpPr>
        <p:spPr>
          <a:xfrm flipH="1" rot="10800000">
            <a:off x="4489593" y="140395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4"/>
          <p:cNvCxnSpPr>
            <a:endCxn id="187" idx="0"/>
          </p:cNvCxnSpPr>
          <p:nvPr/>
        </p:nvCxnSpPr>
        <p:spPr>
          <a:xfrm>
            <a:off x="4489593" y="125155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4"/>
          <p:cNvCxnSpPr>
            <a:stCxn id="168" idx="2"/>
            <a:endCxn id="185" idx="0"/>
          </p:cNvCxnSpPr>
          <p:nvPr/>
        </p:nvCxnSpPr>
        <p:spPr>
          <a:xfrm>
            <a:off x="5175393" y="140395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4"/>
          <p:cNvCxnSpPr>
            <a:stCxn id="156" idx="2"/>
            <a:endCxn id="191" idx="0"/>
          </p:cNvCxnSpPr>
          <p:nvPr/>
        </p:nvCxnSpPr>
        <p:spPr>
          <a:xfrm>
            <a:off x="6089793" y="140395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4"/>
          <p:cNvCxnSpPr>
            <a:stCxn id="156" idx="2"/>
            <a:endCxn id="193" idx="0"/>
          </p:cNvCxnSpPr>
          <p:nvPr/>
        </p:nvCxnSpPr>
        <p:spPr>
          <a:xfrm>
            <a:off x="6089793" y="140395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4"/>
          <p:cNvCxnSpPr>
            <a:stCxn id="193" idx="0"/>
            <a:endCxn id="170" idx="2"/>
          </p:cNvCxnSpPr>
          <p:nvPr/>
        </p:nvCxnSpPr>
        <p:spPr>
          <a:xfrm flipH="1" rot="10800000">
            <a:off x="6089793" y="140395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4"/>
          <p:cNvCxnSpPr>
            <a:stCxn id="170" idx="2"/>
            <a:endCxn id="191" idx="0"/>
          </p:cNvCxnSpPr>
          <p:nvPr/>
        </p:nvCxnSpPr>
        <p:spPr>
          <a:xfrm>
            <a:off x="6775593" y="140395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4"/>
          <p:cNvCxnSpPr>
            <a:stCxn id="158" idx="2"/>
            <a:endCxn id="197" idx="0"/>
          </p:cNvCxnSpPr>
          <p:nvPr/>
        </p:nvCxnSpPr>
        <p:spPr>
          <a:xfrm>
            <a:off x="7689993" y="140395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4"/>
          <p:cNvCxnSpPr>
            <a:stCxn id="199" idx="0"/>
            <a:endCxn id="172" idx="2"/>
          </p:cNvCxnSpPr>
          <p:nvPr/>
        </p:nvCxnSpPr>
        <p:spPr>
          <a:xfrm flipH="1" rot="10800000">
            <a:off x="7689993" y="140395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4"/>
          <p:cNvCxnSpPr>
            <a:stCxn id="158" idx="2"/>
            <a:endCxn id="199" idx="0"/>
          </p:cNvCxnSpPr>
          <p:nvPr/>
        </p:nvCxnSpPr>
        <p:spPr>
          <a:xfrm>
            <a:off x="7689993" y="140395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4"/>
          <p:cNvCxnSpPr>
            <a:stCxn id="172" idx="2"/>
            <a:endCxn id="197" idx="0"/>
          </p:cNvCxnSpPr>
          <p:nvPr/>
        </p:nvCxnSpPr>
        <p:spPr>
          <a:xfrm>
            <a:off x="8375793" y="140395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4"/>
          <p:cNvCxnSpPr>
            <a:stCxn id="179" idx="2"/>
            <a:endCxn id="203" idx="0"/>
          </p:cNvCxnSpPr>
          <p:nvPr/>
        </p:nvCxnSpPr>
        <p:spPr>
          <a:xfrm flipH="1">
            <a:off x="2736993" y="170875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4"/>
          <p:cNvCxnSpPr>
            <a:stCxn id="179" idx="2"/>
            <a:endCxn id="205" idx="0"/>
          </p:cNvCxnSpPr>
          <p:nvPr/>
        </p:nvCxnSpPr>
        <p:spPr>
          <a:xfrm>
            <a:off x="2889393" y="170875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4"/>
          <p:cNvCxnSpPr>
            <a:stCxn id="181" idx="2"/>
            <a:endCxn id="207" idx="0"/>
          </p:cNvCxnSpPr>
          <p:nvPr/>
        </p:nvCxnSpPr>
        <p:spPr>
          <a:xfrm flipH="1">
            <a:off x="3422793" y="170875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4"/>
          <p:cNvCxnSpPr>
            <a:stCxn id="181" idx="2"/>
            <a:endCxn id="209" idx="0"/>
          </p:cNvCxnSpPr>
          <p:nvPr/>
        </p:nvCxnSpPr>
        <p:spPr>
          <a:xfrm>
            <a:off x="3575193" y="170875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4"/>
          <p:cNvCxnSpPr>
            <a:stCxn id="187" idx="2"/>
            <a:endCxn id="211" idx="0"/>
          </p:cNvCxnSpPr>
          <p:nvPr/>
        </p:nvCxnSpPr>
        <p:spPr>
          <a:xfrm flipH="1">
            <a:off x="4337193" y="170875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4"/>
          <p:cNvCxnSpPr>
            <a:stCxn id="187" idx="2"/>
            <a:endCxn id="213" idx="0"/>
          </p:cNvCxnSpPr>
          <p:nvPr/>
        </p:nvCxnSpPr>
        <p:spPr>
          <a:xfrm>
            <a:off x="4489593" y="170875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4"/>
          <p:cNvCxnSpPr>
            <a:stCxn id="185" idx="2"/>
            <a:endCxn id="215" idx="0"/>
          </p:cNvCxnSpPr>
          <p:nvPr/>
        </p:nvCxnSpPr>
        <p:spPr>
          <a:xfrm flipH="1">
            <a:off x="5022993" y="170875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4"/>
          <p:cNvCxnSpPr>
            <a:stCxn id="185" idx="2"/>
            <a:endCxn id="217" idx="0"/>
          </p:cNvCxnSpPr>
          <p:nvPr/>
        </p:nvCxnSpPr>
        <p:spPr>
          <a:xfrm>
            <a:off x="5175393" y="170875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4"/>
          <p:cNvCxnSpPr>
            <a:stCxn id="193" idx="2"/>
            <a:endCxn id="219" idx="0"/>
          </p:cNvCxnSpPr>
          <p:nvPr/>
        </p:nvCxnSpPr>
        <p:spPr>
          <a:xfrm flipH="1">
            <a:off x="5937393" y="170875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4"/>
          <p:cNvCxnSpPr>
            <a:stCxn id="193" idx="2"/>
            <a:endCxn id="221" idx="0"/>
          </p:cNvCxnSpPr>
          <p:nvPr/>
        </p:nvCxnSpPr>
        <p:spPr>
          <a:xfrm>
            <a:off x="6089793" y="170875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4"/>
          <p:cNvCxnSpPr>
            <a:stCxn id="191" idx="2"/>
            <a:endCxn id="223" idx="0"/>
          </p:cNvCxnSpPr>
          <p:nvPr/>
        </p:nvCxnSpPr>
        <p:spPr>
          <a:xfrm flipH="1">
            <a:off x="6623193" y="170875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4"/>
          <p:cNvCxnSpPr>
            <a:stCxn id="191" idx="2"/>
            <a:endCxn id="225" idx="0"/>
          </p:cNvCxnSpPr>
          <p:nvPr/>
        </p:nvCxnSpPr>
        <p:spPr>
          <a:xfrm>
            <a:off x="6775593" y="170875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4"/>
          <p:cNvCxnSpPr>
            <a:stCxn id="199" idx="2"/>
            <a:endCxn id="227" idx="0"/>
          </p:cNvCxnSpPr>
          <p:nvPr/>
        </p:nvCxnSpPr>
        <p:spPr>
          <a:xfrm flipH="1">
            <a:off x="7537593" y="170875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4"/>
          <p:cNvCxnSpPr>
            <a:stCxn id="199" idx="2"/>
            <a:endCxn id="229" idx="0"/>
          </p:cNvCxnSpPr>
          <p:nvPr/>
        </p:nvCxnSpPr>
        <p:spPr>
          <a:xfrm>
            <a:off x="7689993" y="170875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4"/>
          <p:cNvCxnSpPr>
            <a:stCxn id="197" idx="2"/>
            <a:endCxn id="231" idx="0"/>
          </p:cNvCxnSpPr>
          <p:nvPr/>
        </p:nvCxnSpPr>
        <p:spPr>
          <a:xfrm flipH="1">
            <a:off x="8223393" y="170875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4"/>
          <p:cNvCxnSpPr>
            <a:stCxn id="197" idx="2"/>
            <a:endCxn id="233" idx="0"/>
          </p:cNvCxnSpPr>
          <p:nvPr/>
        </p:nvCxnSpPr>
        <p:spPr>
          <a:xfrm>
            <a:off x="8375793" y="170875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4"/>
          <p:cNvSpPr/>
          <p:nvPr/>
        </p:nvSpPr>
        <p:spPr>
          <a:xfrm>
            <a:off x="2664544" y="186865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2969344" y="186865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3350344" y="186865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4"/>
          <p:cNvSpPr/>
          <p:nvPr/>
        </p:nvSpPr>
        <p:spPr>
          <a:xfrm>
            <a:off x="3655144" y="186865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4264744" y="186865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4569544" y="186865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4950544" y="186865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5255344" y="186865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5864944" y="186865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6169744" y="186865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6550744" y="186865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6855544" y="186865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7465144" y="186865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7769944" y="186865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8150944" y="186865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8455744" y="186865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2816943" y="156385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3502743" y="156385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4417143" y="156385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5102943" y="156385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6017343" y="156385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6703143" y="156385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7617543" y="156385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8303343" y="156385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2816943" y="125905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3502743" y="125905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417143" y="125905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5102943" y="125905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4"/>
          <p:cNvSpPr/>
          <p:nvPr/>
        </p:nvSpPr>
        <p:spPr>
          <a:xfrm>
            <a:off x="6017343" y="125905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6703143" y="125905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4"/>
          <p:cNvSpPr/>
          <p:nvPr/>
        </p:nvSpPr>
        <p:spPr>
          <a:xfrm>
            <a:off x="7617543" y="125905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8303343" y="125905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4"/>
          <p:cNvSpPr/>
          <p:nvPr/>
        </p:nvSpPr>
        <p:spPr>
          <a:xfrm>
            <a:off x="3773207" y="42085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4916207" y="42085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6059207" y="42085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7202207" y="42085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Datacenter Traffic Patterns</a:t>
            </a:r>
            <a:endParaRPr/>
          </a:p>
        </p:txBody>
      </p:sp>
      <p:sp>
        <p:nvSpPr>
          <p:cNvPr id="426" name="Google Shape;426;p33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Datacenter traffic demand has increased significantly.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50x increase between 2008 and 2014!</a:t>
            </a:r>
            <a:endParaRPr/>
          </a:p>
        </p:txBody>
      </p:sp>
      <p:pic>
        <p:nvPicPr>
          <p:cNvPr id="427" name="Google Shape;4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300" y="1547550"/>
            <a:ext cx="5198001" cy="280927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3"/>
          <p:cNvSpPr txBox="1"/>
          <p:nvPr/>
        </p:nvSpPr>
        <p:spPr>
          <a:xfrm>
            <a:off x="801300" y="4356825"/>
            <a:ext cx="691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“Jupiter Rising: A Decade of Clos Topologies and Centralized Control in Google’s Datacenter Network”, Arjun Singh et al. @ Google, ACM SIGCOMM’15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4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Designing Datacenters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What is a Datacenter?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Inside a Real Datacenter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Bisection Bandwidth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Topologies (Clos Networks)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Congestion Control in Datacenters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434" name="Google Shape;434;p34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a Real Datacenter</a:t>
            </a:r>
            <a:endParaRPr/>
          </a:p>
        </p:txBody>
      </p:sp>
      <p:sp>
        <p:nvSpPr>
          <p:cNvPr id="435" name="Google Shape;435;p34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18</a:t>
            </a:r>
            <a:r>
              <a:rPr lang="en"/>
              <a:t>, CS 168, </a:t>
            </a:r>
            <a:r>
              <a:rPr lang="en"/>
              <a:t>Spring 2026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/>
          <p:nvPr/>
        </p:nvSpPr>
        <p:spPr>
          <a:xfrm>
            <a:off x="3243200" y="3292475"/>
            <a:ext cx="1527000" cy="10461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35"/>
          <p:cNvSpPr/>
          <p:nvPr/>
        </p:nvSpPr>
        <p:spPr>
          <a:xfrm>
            <a:off x="4086975" y="2945825"/>
            <a:ext cx="4867800" cy="1792200"/>
          </a:xfrm>
          <a:prstGeom prst="roundRect">
            <a:avLst>
              <a:gd fmla="val 7566" name="adj"/>
            </a:avLst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35"/>
          <p:cNvSpPr/>
          <p:nvPr/>
        </p:nvSpPr>
        <p:spPr>
          <a:xfrm>
            <a:off x="997250" y="3024850"/>
            <a:ext cx="2907300" cy="153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3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an Application in a Datacenter</a:t>
            </a:r>
            <a:endParaRPr/>
          </a:p>
        </p:txBody>
      </p:sp>
      <p:sp>
        <p:nvSpPr>
          <p:cNvPr id="444" name="Google Shape;444;p35"/>
          <p:cNvSpPr txBox="1"/>
          <p:nvPr>
            <p:ph idx="1" type="body"/>
          </p:nvPr>
        </p:nvSpPr>
        <p:spPr>
          <a:xfrm>
            <a:off x="107050" y="402200"/>
            <a:ext cx="8909700" cy="21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you send a packet to the service (e.g. Facebook):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Your ISP forwards the packet through ISP-operated routers and links.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Eventually, the packet reaches a peering location.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 ISP hands the packet off to a Facebook-</a:t>
            </a:r>
            <a:r>
              <a:rPr lang="en"/>
              <a:t>operated</a:t>
            </a:r>
            <a:r>
              <a:rPr lang="en"/>
              <a:t> router.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Facebook forwards the packet through its own infrastructure to a datacenter.</a:t>
            </a:r>
            <a:endParaRPr/>
          </a:p>
        </p:txBody>
      </p:sp>
      <p:sp>
        <p:nvSpPr>
          <p:cNvPr id="445" name="Google Shape;445;p35"/>
          <p:cNvSpPr/>
          <p:nvPr/>
        </p:nvSpPr>
        <p:spPr>
          <a:xfrm>
            <a:off x="6224300" y="3044725"/>
            <a:ext cx="2606700" cy="16056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35"/>
          <p:cNvSpPr/>
          <p:nvPr/>
        </p:nvSpPr>
        <p:spPr>
          <a:xfrm>
            <a:off x="4770200" y="3292525"/>
            <a:ext cx="1454100" cy="10461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35"/>
          <p:cNvSpPr/>
          <p:nvPr/>
        </p:nvSpPr>
        <p:spPr>
          <a:xfrm>
            <a:off x="1202600" y="36730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35"/>
          <p:cNvSpPr/>
          <p:nvPr/>
        </p:nvSpPr>
        <p:spPr>
          <a:xfrm>
            <a:off x="440588" y="3673025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9" name="Google Shape;449;p35"/>
          <p:cNvCxnSpPr>
            <a:stCxn id="448" idx="6"/>
            <a:endCxn id="447" idx="1"/>
          </p:cNvCxnSpPr>
          <p:nvPr/>
        </p:nvCxnSpPr>
        <p:spPr>
          <a:xfrm>
            <a:off x="725588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35"/>
          <p:cNvSpPr/>
          <p:nvPr/>
        </p:nvSpPr>
        <p:spPr>
          <a:xfrm>
            <a:off x="1949700" y="36730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1" name="Google Shape;451;p35"/>
          <p:cNvCxnSpPr>
            <a:stCxn id="447" idx="3"/>
            <a:endCxn id="450" idx="1"/>
          </p:cNvCxnSpPr>
          <p:nvPr/>
        </p:nvCxnSpPr>
        <p:spPr>
          <a:xfrm>
            <a:off x="1487600" y="3815525"/>
            <a:ext cx="462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5"/>
          <p:cNvSpPr/>
          <p:nvPr/>
        </p:nvSpPr>
        <p:spPr>
          <a:xfrm>
            <a:off x="2711700" y="36730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3" name="Google Shape;453;p35"/>
          <p:cNvCxnSpPr>
            <a:stCxn id="450" idx="3"/>
            <a:endCxn id="452" idx="1"/>
          </p:cNvCxnSpPr>
          <p:nvPr/>
        </p:nvCxnSpPr>
        <p:spPr>
          <a:xfrm>
            <a:off x="2234700" y="3815575"/>
            <a:ext cx="47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35"/>
          <p:cNvCxnSpPr>
            <a:stCxn id="452" idx="3"/>
            <a:endCxn id="455" idx="1"/>
          </p:cNvCxnSpPr>
          <p:nvPr/>
        </p:nvCxnSpPr>
        <p:spPr>
          <a:xfrm>
            <a:off x="2996700" y="3815575"/>
            <a:ext cx="47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35"/>
          <p:cNvSpPr/>
          <p:nvPr/>
        </p:nvSpPr>
        <p:spPr>
          <a:xfrm>
            <a:off x="3473600" y="36730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35"/>
          <p:cNvSpPr/>
          <p:nvPr/>
        </p:nvSpPr>
        <p:spPr>
          <a:xfrm>
            <a:off x="4235702" y="36730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7" name="Google Shape;457;p35"/>
          <p:cNvCxnSpPr>
            <a:stCxn id="455" idx="3"/>
            <a:endCxn id="456" idx="1"/>
          </p:cNvCxnSpPr>
          <p:nvPr/>
        </p:nvCxnSpPr>
        <p:spPr>
          <a:xfrm>
            <a:off x="3758600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5"/>
          <p:cNvSpPr/>
          <p:nvPr/>
        </p:nvSpPr>
        <p:spPr>
          <a:xfrm>
            <a:off x="4997502" y="36730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9" name="Google Shape;459;p35"/>
          <p:cNvCxnSpPr>
            <a:stCxn id="456" idx="3"/>
            <a:endCxn id="458" idx="1"/>
          </p:cNvCxnSpPr>
          <p:nvPr/>
        </p:nvCxnSpPr>
        <p:spPr>
          <a:xfrm>
            <a:off x="4520702" y="3815575"/>
            <a:ext cx="476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35"/>
          <p:cNvSpPr/>
          <p:nvPr/>
        </p:nvSpPr>
        <p:spPr>
          <a:xfrm>
            <a:off x="5759402" y="36730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1" name="Google Shape;461;p35"/>
          <p:cNvCxnSpPr>
            <a:stCxn id="458" idx="3"/>
            <a:endCxn id="460" idx="1"/>
          </p:cNvCxnSpPr>
          <p:nvPr/>
        </p:nvCxnSpPr>
        <p:spPr>
          <a:xfrm>
            <a:off x="5282502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35"/>
          <p:cNvCxnSpPr>
            <a:stCxn id="460" idx="3"/>
          </p:cNvCxnSpPr>
          <p:nvPr/>
        </p:nvCxnSpPr>
        <p:spPr>
          <a:xfrm>
            <a:off x="6044402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35"/>
          <p:cNvSpPr/>
          <p:nvPr/>
        </p:nvSpPr>
        <p:spPr>
          <a:xfrm>
            <a:off x="6521300" y="3676501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35"/>
          <p:cNvSpPr/>
          <p:nvPr/>
        </p:nvSpPr>
        <p:spPr>
          <a:xfrm>
            <a:off x="7603750" y="3298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35"/>
          <p:cNvSpPr/>
          <p:nvPr/>
        </p:nvSpPr>
        <p:spPr>
          <a:xfrm>
            <a:off x="7603750" y="3679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35"/>
          <p:cNvSpPr/>
          <p:nvPr/>
        </p:nvSpPr>
        <p:spPr>
          <a:xfrm>
            <a:off x="7603750" y="4060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7" name="Google Shape;467;p35"/>
          <p:cNvCxnSpPr>
            <a:stCxn id="463" idx="3"/>
            <a:endCxn id="468" idx="1"/>
          </p:cNvCxnSpPr>
          <p:nvPr/>
        </p:nvCxnSpPr>
        <p:spPr>
          <a:xfrm flipH="1" rot="10800000">
            <a:off x="6806300" y="3441001"/>
            <a:ext cx="210300" cy="378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35"/>
          <p:cNvCxnSpPr>
            <a:stCxn id="463" idx="3"/>
            <a:endCxn id="470" idx="1"/>
          </p:cNvCxnSpPr>
          <p:nvPr/>
        </p:nvCxnSpPr>
        <p:spPr>
          <a:xfrm>
            <a:off x="6806300" y="3819001"/>
            <a:ext cx="210300" cy="3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35"/>
          <p:cNvCxnSpPr>
            <a:stCxn id="463" idx="3"/>
            <a:endCxn id="472" idx="1"/>
          </p:cNvCxnSpPr>
          <p:nvPr/>
        </p:nvCxnSpPr>
        <p:spPr>
          <a:xfrm>
            <a:off x="6806300" y="3819001"/>
            <a:ext cx="210300" cy="384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Google Shape;473;p35"/>
          <p:cNvSpPr/>
          <p:nvPr/>
        </p:nvSpPr>
        <p:spPr>
          <a:xfrm>
            <a:off x="8185750" y="32983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4" name="Google Shape;474;p35"/>
          <p:cNvCxnSpPr>
            <a:stCxn id="464" idx="3"/>
            <a:endCxn id="473" idx="2"/>
          </p:cNvCxnSpPr>
          <p:nvPr/>
        </p:nvCxnSpPr>
        <p:spPr>
          <a:xfrm>
            <a:off x="7888750" y="3440876"/>
            <a:ext cx="29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5"/>
          <p:cNvSpPr/>
          <p:nvPr/>
        </p:nvSpPr>
        <p:spPr>
          <a:xfrm>
            <a:off x="8185750" y="36730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6" name="Google Shape;476;p35"/>
          <p:cNvCxnSpPr>
            <a:stCxn id="465" idx="3"/>
            <a:endCxn id="475" idx="2"/>
          </p:cNvCxnSpPr>
          <p:nvPr/>
        </p:nvCxnSpPr>
        <p:spPr>
          <a:xfrm flipH="1" rot="10800000">
            <a:off x="7888750" y="3815576"/>
            <a:ext cx="297000" cy="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7" name="Google Shape;477;p35"/>
          <p:cNvSpPr/>
          <p:nvPr/>
        </p:nvSpPr>
        <p:spPr>
          <a:xfrm>
            <a:off x="8185750" y="40603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8" name="Google Shape;478;p35"/>
          <p:cNvCxnSpPr>
            <a:stCxn id="466" idx="3"/>
            <a:endCxn id="477" idx="2"/>
          </p:cNvCxnSpPr>
          <p:nvPr/>
        </p:nvCxnSpPr>
        <p:spPr>
          <a:xfrm>
            <a:off x="7888750" y="4202876"/>
            <a:ext cx="29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35"/>
          <p:cNvCxnSpPr>
            <a:stCxn id="465" idx="3"/>
            <a:endCxn id="477" idx="2"/>
          </p:cNvCxnSpPr>
          <p:nvPr/>
        </p:nvCxnSpPr>
        <p:spPr>
          <a:xfrm>
            <a:off x="7888750" y="3821876"/>
            <a:ext cx="2970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35"/>
          <p:cNvCxnSpPr>
            <a:stCxn id="464" idx="3"/>
            <a:endCxn id="477" idx="2"/>
          </p:cNvCxnSpPr>
          <p:nvPr/>
        </p:nvCxnSpPr>
        <p:spPr>
          <a:xfrm>
            <a:off x="7888750" y="3440876"/>
            <a:ext cx="297000" cy="76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35"/>
          <p:cNvCxnSpPr>
            <a:stCxn id="475" idx="2"/>
            <a:endCxn id="466" idx="3"/>
          </p:cNvCxnSpPr>
          <p:nvPr/>
        </p:nvCxnSpPr>
        <p:spPr>
          <a:xfrm flipH="1">
            <a:off x="7888750" y="3815564"/>
            <a:ext cx="297000" cy="38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35"/>
          <p:cNvCxnSpPr>
            <a:stCxn id="464" idx="3"/>
            <a:endCxn id="475" idx="2"/>
          </p:cNvCxnSpPr>
          <p:nvPr/>
        </p:nvCxnSpPr>
        <p:spPr>
          <a:xfrm>
            <a:off x="7888750" y="3440876"/>
            <a:ext cx="297000" cy="37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35"/>
          <p:cNvCxnSpPr>
            <a:stCxn id="473" idx="2"/>
            <a:endCxn id="465" idx="3"/>
          </p:cNvCxnSpPr>
          <p:nvPr/>
        </p:nvCxnSpPr>
        <p:spPr>
          <a:xfrm flipH="1">
            <a:off x="7888750" y="3440864"/>
            <a:ext cx="2970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35"/>
          <p:cNvCxnSpPr>
            <a:stCxn id="473" idx="2"/>
            <a:endCxn id="466" idx="3"/>
          </p:cNvCxnSpPr>
          <p:nvPr/>
        </p:nvCxnSpPr>
        <p:spPr>
          <a:xfrm flipH="1">
            <a:off x="7888750" y="3440864"/>
            <a:ext cx="297000" cy="76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35"/>
          <p:cNvSpPr/>
          <p:nvPr/>
        </p:nvSpPr>
        <p:spPr>
          <a:xfrm>
            <a:off x="7016600" y="3298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35"/>
          <p:cNvSpPr/>
          <p:nvPr/>
        </p:nvSpPr>
        <p:spPr>
          <a:xfrm>
            <a:off x="7016600" y="3679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p35"/>
          <p:cNvSpPr/>
          <p:nvPr/>
        </p:nvSpPr>
        <p:spPr>
          <a:xfrm>
            <a:off x="7016600" y="4060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5" name="Google Shape;485;p35"/>
          <p:cNvCxnSpPr>
            <a:stCxn id="468" idx="3"/>
            <a:endCxn id="464" idx="1"/>
          </p:cNvCxnSpPr>
          <p:nvPr/>
        </p:nvCxnSpPr>
        <p:spPr>
          <a:xfrm>
            <a:off x="7301600" y="3440876"/>
            <a:ext cx="30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35"/>
          <p:cNvCxnSpPr>
            <a:stCxn id="470" idx="3"/>
            <a:endCxn id="465" idx="1"/>
          </p:cNvCxnSpPr>
          <p:nvPr/>
        </p:nvCxnSpPr>
        <p:spPr>
          <a:xfrm>
            <a:off x="7301600" y="3821876"/>
            <a:ext cx="30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35"/>
          <p:cNvCxnSpPr>
            <a:stCxn id="472" idx="3"/>
            <a:endCxn id="466" idx="1"/>
          </p:cNvCxnSpPr>
          <p:nvPr/>
        </p:nvCxnSpPr>
        <p:spPr>
          <a:xfrm>
            <a:off x="7301600" y="4202876"/>
            <a:ext cx="30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35"/>
          <p:cNvCxnSpPr>
            <a:stCxn id="470" idx="3"/>
            <a:endCxn id="466" idx="1"/>
          </p:cNvCxnSpPr>
          <p:nvPr/>
        </p:nvCxnSpPr>
        <p:spPr>
          <a:xfrm>
            <a:off x="7301600" y="3821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35"/>
          <p:cNvCxnSpPr>
            <a:stCxn id="468" idx="3"/>
            <a:endCxn id="466" idx="1"/>
          </p:cNvCxnSpPr>
          <p:nvPr/>
        </p:nvCxnSpPr>
        <p:spPr>
          <a:xfrm>
            <a:off x="7301600" y="3440876"/>
            <a:ext cx="302100" cy="76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35"/>
          <p:cNvCxnSpPr>
            <a:stCxn id="465" idx="1"/>
            <a:endCxn id="472" idx="3"/>
          </p:cNvCxnSpPr>
          <p:nvPr/>
        </p:nvCxnSpPr>
        <p:spPr>
          <a:xfrm flipH="1">
            <a:off x="7301650" y="3821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5"/>
          <p:cNvCxnSpPr>
            <a:stCxn id="468" idx="3"/>
            <a:endCxn id="465" idx="1"/>
          </p:cNvCxnSpPr>
          <p:nvPr/>
        </p:nvCxnSpPr>
        <p:spPr>
          <a:xfrm>
            <a:off x="7301600" y="3440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35"/>
          <p:cNvCxnSpPr>
            <a:stCxn id="464" idx="1"/>
            <a:endCxn id="470" idx="3"/>
          </p:cNvCxnSpPr>
          <p:nvPr/>
        </p:nvCxnSpPr>
        <p:spPr>
          <a:xfrm flipH="1">
            <a:off x="7301650" y="3440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35"/>
          <p:cNvCxnSpPr>
            <a:stCxn id="464" idx="1"/>
            <a:endCxn id="472" idx="3"/>
          </p:cNvCxnSpPr>
          <p:nvPr/>
        </p:nvCxnSpPr>
        <p:spPr>
          <a:xfrm flipH="1">
            <a:off x="7301650" y="3440876"/>
            <a:ext cx="302100" cy="76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Google Shape;494;p35"/>
          <p:cNvSpPr txBox="1"/>
          <p:nvPr/>
        </p:nvSpPr>
        <p:spPr>
          <a:xfrm>
            <a:off x="168950" y="314597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 computer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p35"/>
          <p:cNvSpPr txBox="1"/>
          <p:nvPr/>
        </p:nvSpPr>
        <p:spPr>
          <a:xfrm>
            <a:off x="930950" y="314597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 router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35"/>
          <p:cNvSpPr txBox="1"/>
          <p:nvPr/>
        </p:nvSpPr>
        <p:spPr>
          <a:xfrm>
            <a:off x="3639050" y="4028250"/>
            <a:ext cx="735300" cy="21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Peering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35"/>
          <p:cNvSpPr txBox="1"/>
          <p:nvPr/>
        </p:nvSpPr>
        <p:spPr>
          <a:xfrm>
            <a:off x="1398300" y="4624875"/>
            <a:ext cx="2149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ISP-owned infrastructure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35"/>
          <p:cNvSpPr txBox="1"/>
          <p:nvPr/>
        </p:nvSpPr>
        <p:spPr>
          <a:xfrm>
            <a:off x="5159075" y="4787345"/>
            <a:ext cx="278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Facebook-owned infrastructure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6"/>
          <p:cNvSpPr/>
          <p:nvPr/>
        </p:nvSpPr>
        <p:spPr>
          <a:xfrm>
            <a:off x="3243200" y="3292475"/>
            <a:ext cx="1527000" cy="10461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36"/>
          <p:cNvSpPr/>
          <p:nvPr/>
        </p:nvSpPr>
        <p:spPr>
          <a:xfrm>
            <a:off x="4086975" y="2945825"/>
            <a:ext cx="4867800" cy="1792200"/>
          </a:xfrm>
          <a:prstGeom prst="roundRect">
            <a:avLst>
              <a:gd fmla="val 7566" name="adj"/>
            </a:avLst>
          </a:prstGeom>
          <a:noFill/>
          <a:ln cap="flat" cmpd="sng" w="19050">
            <a:solidFill>
              <a:srgbClr val="D9D9D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36"/>
          <p:cNvSpPr/>
          <p:nvPr/>
        </p:nvSpPr>
        <p:spPr>
          <a:xfrm>
            <a:off x="4770200" y="3292525"/>
            <a:ext cx="1454100" cy="10461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WAN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36"/>
          <p:cNvSpPr/>
          <p:nvPr/>
        </p:nvSpPr>
        <p:spPr>
          <a:xfrm>
            <a:off x="997250" y="3024850"/>
            <a:ext cx="2907300" cy="153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9D9D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3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Internet Infrastructure: Peering Locations</a:t>
            </a:r>
            <a:endParaRPr/>
          </a:p>
        </p:txBody>
      </p:sp>
      <p:sp>
        <p:nvSpPr>
          <p:cNvPr id="508" name="Google Shape;508;p36"/>
          <p:cNvSpPr txBox="1"/>
          <p:nvPr>
            <p:ph idx="1" type="body"/>
          </p:nvPr>
        </p:nvSpPr>
        <p:spPr>
          <a:xfrm>
            <a:off x="107050" y="402200"/>
            <a:ext cx="5322300" cy="24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Peering locations</a:t>
            </a:r>
            <a:r>
              <a:rPr lang="en"/>
              <a:t> host network interconnection infrastructure.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Needs to be near other networks.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found in cities.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Applications and ISPs rent space here to install their routers.</a:t>
            </a:r>
            <a:endParaRPr/>
          </a:p>
        </p:txBody>
      </p:sp>
      <p:sp>
        <p:nvSpPr>
          <p:cNvPr id="509" name="Google Shape;509;p36"/>
          <p:cNvSpPr/>
          <p:nvPr/>
        </p:nvSpPr>
        <p:spPr>
          <a:xfrm>
            <a:off x="6224300" y="3044725"/>
            <a:ext cx="2606700" cy="16056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Datacenter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36"/>
          <p:cNvSpPr/>
          <p:nvPr/>
        </p:nvSpPr>
        <p:spPr>
          <a:xfrm>
            <a:off x="1202600" y="36730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36"/>
          <p:cNvSpPr/>
          <p:nvPr/>
        </p:nvSpPr>
        <p:spPr>
          <a:xfrm>
            <a:off x="440588" y="3673025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2" name="Google Shape;512;p36"/>
          <p:cNvCxnSpPr>
            <a:stCxn id="511" idx="6"/>
            <a:endCxn id="510" idx="1"/>
          </p:cNvCxnSpPr>
          <p:nvPr/>
        </p:nvCxnSpPr>
        <p:spPr>
          <a:xfrm>
            <a:off x="725588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36"/>
          <p:cNvSpPr/>
          <p:nvPr/>
        </p:nvSpPr>
        <p:spPr>
          <a:xfrm>
            <a:off x="1949700" y="36730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4" name="Google Shape;514;p36"/>
          <p:cNvCxnSpPr>
            <a:stCxn id="510" idx="3"/>
            <a:endCxn id="513" idx="1"/>
          </p:cNvCxnSpPr>
          <p:nvPr/>
        </p:nvCxnSpPr>
        <p:spPr>
          <a:xfrm>
            <a:off x="1487600" y="3815525"/>
            <a:ext cx="462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6"/>
          <p:cNvSpPr/>
          <p:nvPr/>
        </p:nvSpPr>
        <p:spPr>
          <a:xfrm>
            <a:off x="2711700" y="36730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6" name="Google Shape;516;p36"/>
          <p:cNvCxnSpPr>
            <a:stCxn id="513" idx="3"/>
            <a:endCxn id="515" idx="1"/>
          </p:cNvCxnSpPr>
          <p:nvPr/>
        </p:nvCxnSpPr>
        <p:spPr>
          <a:xfrm>
            <a:off x="2234700" y="3815575"/>
            <a:ext cx="47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36"/>
          <p:cNvCxnSpPr>
            <a:stCxn id="515" idx="3"/>
            <a:endCxn id="518" idx="1"/>
          </p:cNvCxnSpPr>
          <p:nvPr/>
        </p:nvCxnSpPr>
        <p:spPr>
          <a:xfrm>
            <a:off x="2996700" y="3815575"/>
            <a:ext cx="477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36"/>
          <p:cNvSpPr/>
          <p:nvPr/>
        </p:nvSpPr>
        <p:spPr>
          <a:xfrm>
            <a:off x="4997502" y="3673025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0" name="Google Shape;520;p36"/>
          <p:cNvCxnSpPr>
            <a:stCxn id="521" idx="3"/>
            <a:endCxn id="519" idx="1"/>
          </p:cNvCxnSpPr>
          <p:nvPr/>
        </p:nvCxnSpPr>
        <p:spPr>
          <a:xfrm>
            <a:off x="4520802" y="3815525"/>
            <a:ext cx="476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" name="Google Shape;522;p36"/>
          <p:cNvSpPr/>
          <p:nvPr/>
        </p:nvSpPr>
        <p:spPr>
          <a:xfrm>
            <a:off x="5759402" y="3673025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3" name="Google Shape;523;p36"/>
          <p:cNvCxnSpPr>
            <a:stCxn id="519" idx="3"/>
            <a:endCxn id="522" idx="1"/>
          </p:cNvCxnSpPr>
          <p:nvPr/>
        </p:nvCxnSpPr>
        <p:spPr>
          <a:xfrm>
            <a:off x="5282502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36"/>
          <p:cNvCxnSpPr>
            <a:stCxn id="522" idx="3"/>
          </p:cNvCxnSpPr>
          <p:nvPr/>
        </p:nvCxnSpPr>
        <p:spPr>
          <a:xfrm>
            <a:off x="6044402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36"/>
          <p:cNvSpPr/>
          <p:nvPr/>
        </p:nvSpPr>
        <p:spPr>
          <a:xfrm>
            <a:off x="6521300" y="3676501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36"/>
          <p:cNvSpPr/>
          <p:nvPr/>
        </p:nvSpPr>
        <p:spPr>
          <a:xfrm>
            <a:off x="7603750" y="3298376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7" name="Google Shape;527;p36"/>
          <p:cNvSpPr/>
          <p:nvPr/>
        </p:nvSpPr>
        <p:spPr>
          <a:xfrm>
            <a:off x="7603750" y="3679376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36"/>
          <p:cNvSpPr/>
          <p:nvPr/>
        </p:nvSpPr>
        <p:spPr>
          <a:xfrm>
            <a:off x="7603750" y="4060376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9" name="Google Shape;529;p36"/>
          <p:cNvCxnSpPr>
            <a:stCxn id="525" idx="3"/>
            <a:endCxn id="530" idx="1"/>
          </p:cNvCxnSpPr>
          <p:nvPr/>
        </p:nvCxnSpPr>
        <p:spPr>
          <a:xfrm flipH="1" rot="10800000">
            <a:off x="6806300" y="3441001"/>
            <a:ext cx="210300" cy="378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36"/>
          <p:cNvCxnSpPr>
            <a:stCxn id="525" idx="3"/>
            <a:endCxn id="532" idx="1"/>
          </p:cNvCxnSpPr>
          <p:nvPr/>
        </p:nvCxnSpPr>
        <p:spPr>
          <a:xfrm>
            <a:off x="6806300" y="3819001"/>
            <a:ext cx="210300" cy="3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36"/>
          <p:cNvCxnSpPr>
            <a:stCxn id="525" idx="3"/>
            <a:endCxn id="534" idx="1"/>
          </p:cNvCxnSpPr>
          <p:nvPr/>
        </p:nvCxnSpPr>
        <p:spPr>
          <a:xfrm>
            <a:off x="6806300" y="3819001"/>
            <a:ext cx="210300" cy="384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36"/>
          <p:cNvSpPr/>
          <p:nvPr/>
        </p:nvSpPr>
        <p:spPr>
          <a:xfrm>
            <a:off x="8185750" y="3298364"/>
            <a:ext cx="285000" cy="285000"/>
          </a:xfrm>
          <a:prstGeom prst="ellipse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6" name="Google Shape;536;p36"/>
          <p:cNvCxnSpPr>
            <a:stCxn id="526" idx="3"/>
            <a:endCxn id="535" idx="2"/>
          </p:cNvCxnSpPr>
          <p:nvPr/>
        </p:nvCxnSpPr>
        <p:spPr>
          <a:xfrm>
            <a:off x="7888750" y="3440876"/>
            <a:ext cx="29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36"/>
          <p:cNvSpPr/>
          <p:nvPr/>
        </p:nvSpPr>
        <p:spPr>
          <a:xfrm>
            <a:off x="8185750" y="3673064"/>
            <a:ext cx="285000" cy="285000"/>
          </a:xfrm>
          <a:prstGeom prst="ellipse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8" name="Google Shape;538;p36"/>
          <p:cNvCxnSpPr>
            <a:stCxn id="527" idx="3"/>
            <a:endCxn id="537" idx="2"/>
          </p:cNvCxnSpPr>
          <p:nvPr/>
        </p:nvCxnSpPr>
        <p:spPr>
          <a:xfrm flipH="1" rot="10800000">
            <a:off x="7888750" y="3815576"/>
            <a:ext cx="297000" cy="63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9" name="Google Shape;539;p36"/>
          <p:cNvSpPr/>
          <p:nvPr/>
        </p:nvSpPr>
        <p:spPr>
          <a:xfrm>
            <a:off x="8185750" y="4060364"/>
            <a:ext cx="285000" cy="285000"/>
          </a:xfrm>
          <a:prstGeom prst="ellipse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0" name="Google Shape;540;p36"/>
          <p:cNvCxnSpPr>
            <a:stCxn id="528" idx="3"/>
            <a:endCxn id="539" idx="2"/>
          </p:cNvCxnSpPr>
          <p:nvPr/>
        </p:nvCxnSpPr>
        <p:spPr>
          <a:xfrm>
            <a:off x="7888750" y="4202876"/>
            <a:ext cx="29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36"/>
          <p:cNvCxnSpPr>
            <a:stCxn id="527" idx="3"/>
            <a:endCxn id="539" idx="2"/>
          </p:cNvCxnSpPr>
          <p:nvPr/>
        </p:nvCxnSpPr>
        <p:spPr>
          <a:xfrm>
            <a:off x="7888750" y="3821876"/>
            <a:ext cx="297000" cy="381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36"/>
          <p:cNvCxnSpPr>
            <a:stCxn id="526" idx="3"/>
            <a:endCxn id="539" idx="2"/>
          </p:cNvCxnSpPr>
          <p:nvPr/>
        </p:nvCxnSpPr>
        <p:spPr>
          <a:xfrm>
            <a:off x="7888750" y="3440876"/>
            <a:ext cx="297000" cy="762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36"/>
          <p:cNvCxnSpPr>
            <a:stCxn id="537" idx="2"/>
            <a:endCxn id="528" idx="3"/>
          </p:cNvCxnSpPr>
          <p:nvPr/>
        </p:nvCxnSpPr>
        <p:spPr>
          <a:xfrm flipH="1">
            <a:off x="7888750" y="3815564"/>
            <a:ext cx="297000" cy="3873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36"/>
          <p:cNvCxnSpPr>
            <a:stCxn id="526" idx="3"/>
            <a:endCxn id="537" idx="2"/>
          </p:cNvCxnSpPr>
          <p:nvPr/>
        </p:nvCxnSpPr>
        <p:spPr>
          <a:xfrm>
            <a:off x="7888750" y="3440876"/>
            <a:ext cx="297000" cy="374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36"/>
          <p:cNvCxnSpPr>
            <a:stCxn id="535" idx="2"/>
            <a:endCxn id="527" idx="3"/>
          </p:cNvCxnSpPr>
          <p:nvPr/>
        </p:nvCxnSpPr>
        <p:spPr>
          <a:xfrm flipH="1">
            <a:off x="7888750" y="3440864"/>
            <a:ext cx="297000" cy="381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36"/>
          <p:cNvCxnSpPr>
            <a:stCxn id="535" idx="2"/>
            <a:endCxn id="528" idx="3"/>
          </p:cNvCxnSpPr>
          <p:nvPr/>
        </p:nvCxnSpPr>
        <p:spPr>
          <a:xfrm flipH="1">
            <a:off x="7888750" y="3440864"/>
            <a:ext cx="297000" cy="762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" name="Google Shape;530;p36"/>
          <p:cNvSpPr/>
          <p:nvPr/>
        </p:nvSpPr>
        <p:spPr>
          <a:xfrm>
            <a:off x="7016600" y="3298376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36"/>
          <p:cNvSpPr/>
          <p:nvPr/>
        </p:nvSpPr>
        <p:spPr>
          <a:xfrm>
            <a:off x="7016600" y="3679376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36"/>
          <p:cNvSpPr/>
          <p:nvPr/>
        </p:nvSpPr>
        <p:spPr>
          <a:xfrm>
            <a:off x="7016600" y="4060376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7" name="Google Shape;547;p36"/>
          <p:cNvCxnSpPr>
            <a:stCxn id="530" idx="3"/>
            <a:endCxn id="526" idx="1"/>
          </p:cNvCxnSpPr>
          <p:nvPr/>
        </p:nvCxnSpPr>
        <p:spPr>
          <a:xfrm>
            <a:off x="7301600" y="3440876"/>
            <a:ext cx="3021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36"/>
          <p:cNvCxnSpPr>
            <a:stCxn id="532" idx="3"/>
            <a:endCxn id="527" idx="1"/>
          </p:cNvCxnSpPr>
          <p:nvPr/>
        </p:nvCxnSpPr>
        <p:spPr>
          <a:xfrm>
            <a:off x="7301600" y="3821876"/>
            <a:ext cx="3021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36"/>
          <p:cNvCxnSpPr>
            <a:stCxn id="534" idx="3"/>
            <a:endCxn id="528" idx="1"/>
          </p:cNvCxnSpPr>
          <p:nvPr/>
        </p:nvCxnSpPr>
        <p:spPr>
          <a:xfrm>
            <a:off x="7301600" y="4202876"/>
            <a:ext cx="3021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36"/>
          <p:cNvCxnSpPr>
            <a:stCxn id="532" idx="3"/>
            <a:endCxn id="528" idx="1"/>
          </p:cNvCxnSpPr>
          <p:nvPr/>
        </p:nvCxnSpPr>
        <p:spPr>
          <a:xfrm>
            <a:off x="7301600" y="3821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36"/>
          <p:cNvCxnSpPr>
            <a:stCxn id="530" idx="3"/>
            <a:endCxn id="528" idx="1"/>
          </p:cNvCxnSpPr>
          <p:nvPr/>
        </p:nvCxnSpPr>
        <p:spPr>
          <a:xfrm>
            <a:off x="7301600" y="3440876"/>
            <a:ext cx="302100" cy="762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36"/>
          <p:cNvCxnSpPr>
            <a:stCxn id="527" idx="1"/>
            <a:endCxn id="534" idx="3"/>
          </p:cNvCxnSpPr>
          <p:nvPr/>
        </p:nvCxnSpPr>
        <p:spPr>
          <a:xfrm flipH="1">
            <a:off x="7301650" y="3821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36"/>
          <p:cNvCxnSpPr>
            <a:stCxn id="530" idx="3"/>
            <a:endCxn id="527" idx="1"/>
          </p:cNvCxnSpPr>
          <p:nvPr/>
        </p:nvCxnSpPr>
        <p:spPr>
          <a:xfrm>
            <a:off x="7301600" y="3440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36"/>
          <p:cNvCxnSpPr>
            <a:stCxn id="526" idx="1"/>
            <a:endCxn id="532" idx="3"/>
          </p:cNvCxnSpPr>
          <p:nvPr/>
        </p:nvCxnSpPr>
        <p:spPr>
          <a:xfrm flipH="1">
            <a:off x="7301650" y="3440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36"/>
          <p:cNvCxnSpPr>
            <a:stCxn id="526" idx="1"/>
            <a:endCxn id="534" idx="3"/>
          </p:cNvCxnSpPr>
          <p:nvPr/>
        </p:nvCxnSpPr>
        <p:spPr>
          <a:xfrm flipH="1">
            <a:off x="7301650" y="3440876"/>
            <a:ext cx="302100" cy="762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36"/>
          <p:cNvSpPr txBox="1"/>
          <p:nvPr/>
        </p:nvSpPr>
        <p:spPr>
          <a:xfrm>
            <a:off x="168950" y="314597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Your computer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36"/>
          <p:cNvSpPr txBox="1"/>
          <p:nvPr/>
        </p:nvSpPr>
        <p:spPr>
          <a:xfrm>
            <a:off x="930950" y="314597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Home router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36"/>
          <p:cNvSpPr txBox="1"/>
          <p:nvPr/>
        </p:nvSpPr>
        <p:spPr>
          <a:xfrm>
            <a:off x="1398300" y="4624875"/>
            <a:ext cx="2149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ISP-owned infrastructure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36"/>
          <p:cNvSpPr txBox="1"/>
          <p:nvPr/>
        </p:nvSpPr>
        <p:spPr>
          <a:xfrm>
            <a:off x="5159075" y="4787345"/>
            <a:ext cx="278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Facebook-owned infrastructure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36"/>
          <p:cNvSpPr/>
          <p:nvPr/>
        </p:nvSpPr>
        <p:spPr>
          <a:xfrm>
            <a:off x="3473600" y="36730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1" name="Google Shape;561;p36"/>
          <p:cNvSpPr/>
          <p:nvPr/>
        </p:nvSpPr>
        <p:spPr>
          <a:xfrm>
            <a:off x="4235702" y="36730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2" name="Google Shape;562;p36"/>
          <p:cNvCxnSpPr>
            <a:stCxn id="560" idx="3"/>
            <a:endCxn id="561" idx="1"/>
          </p:cNvCxnSpPr>
          <p:nvPr/>
        </p:nvCxnSpPr>
        <p:spPr>
          <a:xfrm>
            <a:off x="3758600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3" name="Google Shape;563;p36"/>
          <p:cNvSpPr txBox="1"/>
          <p:nvPr/>
        </p:nvSpPr>
        <p:spPr>
          <a:xfrm>
            <a:off x="3639050" y="4028250"/>
            <a:ext cx="735300" cy="21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Peering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4" name="Google Shape;5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000" y="530025"/>
            <a:ext cx="3038775" cy="22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7"/>
          <p:cNvSpPr/>
          <p:nvPr/>
        </p:nvSpPr>
        <p:spPr>
          <a:xfrm>
            <a:off x="3243200" y="3292475"/>
            <a:ext cx="1527000" cy="10461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37"/>
          <p:cNvSpPr/>
          <p:nvPr/>
        </p:nvSpPr>
        <p:spPr>
          <a:xfrm>
            <a:off x="4086975" y="2945825"/>
            <a:ext cx="4867800" cy="1792200"/>
          </a:xfrm>
          <a:prstGeom prst="roundRect">
            <a:avLst>
              <a:gd fmla="val 7566" name="adj"/>
            </a:avLst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37"/>
          <p:cNvSpPr/>
          <p:nvPr/>
        </p:nvSpPr>
        <p:spPr>
          <a:xfrm>
            <a:off x="4770200" y="3292525"/>
            <a:ext cx="1454100" cy="10461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WAN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p37"/>
          <p:cNvSpPr/>
          <p:nvPr/>
        </p:nvSpPr>
        <p:spPr>
          <a:xfrm>
            <a:off x="997250" y="3024850"/>
            <a:ext cx="2907300" cy="153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9D9D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p3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Internet Infrastructure: Datacenters</a:t>
            </a:r>
            <a:endParaRPr/>
          </a:p>
        </p:txBody>
      </p:sp>
      <p:sp>
        <p:nvSpPr>
          <p:cNvPr id="574" name="Google Shape;574;p37"/>
          <p:cNvSpPr txBox="1"/>
          <p:nvPr>
            <p:ph idx="1" type="body"/>
          </p:nvPr>
        </p:nvSpPr>
        <p:spPr>
          <a:xfrm>
            <a:off x="107050" y="402200"/>
            <a:ext cx="5322300" cy="24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Datacenters</a:t>
            </a:r>
            <a:r>
              <a:rPr lang="en"/>
              <a:t> host the servers and application infrastructure.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Doesn't need to be near other networks.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found in less-populated areas.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Constraints: Power, cooling, physical space.</a:t>
            </a:r>
            <a:endParaRPr/>
          </a:p>
        </p:txBody>
      </p:sp>
      <p:sp>
        <p:nvSpPr>
          <p:cNvPr id="575" name="Google Shape;575;p37"/>
          <p:cNvSpPr/>
          <p:nvPr/>
        </p:nvSpPr>
        <p:spPr>
          <a:xfrm>
            <a:off x="6224300" y="3044725"/>
            <a:ext cx="2606700" cy="16056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37"/>
          <p:cNvSpPr/>
          <p:nvPr/>
        </p:nvSpPr>
        <p:spPr>
          <a:xfrm>
            <a:off x="1202600" y="36730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37"/>
          <p:cNvSpPr/>
          <p:nvPr/>
        </p:nvSpPr>
        <p:spPr>
          <a:xfrm>
            <a:off x="440588" y="3673025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78" name="Google Shape;578;p37"/>
          <p:cNvCxnSpPr>
            <a:stCxn id="577" idx="6"/>
            <a:endCxn id="576" idx="1"/>
          </p:cNvCxnSpPr>
          <p:nvPr/>
        </p:nvCxnSpPr>
        <p:spPr>
          <a:xfrm>
            <a:off x="725588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9" name="Google Shape;579;p37"/>
          <p:cNvSpPr/>
          <p:nvPr/>
        </p:nvSpPr>
        <p:spPr>
          <a:xfrm>
            <a:off x="1949700" y="36730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80" name="Google Shape;580;p37"/>
          <p:cNvCxnSpPr>
            <a:stCxn id="576" idx="3"/>
            <a:endCxn id="579" idx="1"/>
          </p:cNvCxnSpPr>
          <p:nvPr/>
        </p:nvCxnSpPr>
        <p:spPr>
          <a:xfrm>
            <a:off x="1487600" y="3815525"/>
            <a:ext cx="462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1" name="Google Shape;581;p37"/>
          <p:cNvSpPr/>
          <p:nvPr/>
        </p:nvSpPr>
        <p:spPr>
          <a:xfrm>
            <a:off x="2711700" y="36730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82" name="Google Shape;582;p37"/>
          <p:cNvCxnSpPr>
            <a:stCxn id="579" idx="3"/>
            <a:endCxn id="581" idx="1"/>
          </p:cNvCxnSpPr>
          <p:nvPr/>
        </p:nvCxnSpPr>
        <p:spPr>
          <a:xfrm>
            <a:off x="2234700" y="3815575"/>
            <a:ext cx="47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37"/>
          <p:cNvCxnSpPr>
            <a:stCxn id="581" idx="3"/>
            <a:endCxn id="584" idx="1"/>
          </p:cNvCxnSpPr>
          <p:nvPr/>
        </p:nvCxnSpPr>
        <p:spPr>
          <a:xfrm>
            <a:off x="2996700" y="3815575"/>
            <a:ext cx="47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7"/>
          <p:cNvSpPr/>
          <p:nvPr/>
        </p:nvSpPr>
        <p:spPr>
          <a:xfrm>
            <a:off x="3473600" y="3673025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37"/>
          <p:cNvSpPr/>
          <p:nvPr/>
        </p:nvSpPr>
        <p:spPr>
          <a:xfrm>
            <a:off x="4235702" y="3673075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86" name="Google Shape;586;p37"/>
          <p:cNvCxnSpPr>
            <a:stCxn id="584" idx="3"/>
            <a:endCxn id="585" idx="1"/>
          </p:cNvCxnSpPr>
          <p:nvPr/>
        </p:nvCxnSpPr>
        <p:spPr>
          <a:xfrm>
            <a:off x="3758600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7"/>
          <p:cNvSpPr/>
          <p:nvPr/>
        </p:nvSpPr>
        <p:spPr>
          <a:xfrm>
            <a:off x="4997502" y="3673025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88" name="Google Shape;588;p37"/>
          <p:cNvCxnSpPr>
            <a:stCxn id="585" idx="3"/>
            <a:endCxn id="587" idx="1"/>
          </p:cNvCxnSpPr>
          <p:nvPr/>
        </p:nvCxnSpPr>
        <p:spPr>
          <a:xfrm>
            <a:off x="4520702" y="3815575"/>
            <a:ext cx="4767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7"/>
          <p:cNvSpPr/>
          <p:nvPr/>
        </p:nvSpPr>
        <p:spPr>
          <a:xfrm>
            <a:off x="5759402" y="3673025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0" name="Google Shape;590;p37"/>
          <p:cNvCxnSpPr>
            <a:stCxn id="587" idx="3"/>
            <a:endCxn id="589" idx="1"/>
          </p:cNvCxnSpPr>
          <p:nvPr/>
        </p:nvCxnSpPr>
        <p:spPr>
          <a:xfrm>
            <a:off x="5282502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37"/>
          <p:cNvCxnSpPr>
            <a:stCxn id="589" idx="3"/>
          </p:cNvCxnSpPr>
          <p:nvPr/>
        </p:nvCxnSpPr>
        <p:spPr>
          <a:xfrm>
            <a:off x="6044402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37"/>
          <p:cNvSpPr/>
          <p:nvPr/>
        </p:nvSpPr>
        <p:spPr>
          <a:xfrm>
            <a:off x="6521300" y="3676501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3" name="Google Shape;593;p37"/>
          <p:cNvSpPr/>
          <p:nvPr/>
        </p:nvSpPr>
        <p:spPr>
          <a:xfrm>
            <a:off x="7603750" y="3298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37"/>
          <p:cNvSpPr/>
          <p:nvPr/>
        </p:nvSpPr>
        <p:spPr>
          <a:xfrm>
            <a:off x="7603750" y="3679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37"/>
          <p:cNvSpPr/>
          <p:nvPr/>
        </p:nvSpPr>
        <p:spPr>
          <a:xfrm>
            <a:off x="7603750" y="4060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6" name="Google Shape;596;p37"/>
          <p:cNvCxnSpPr>
            <a:stCxn id="592" idx="3"/>
            <a:endCxn id="597" idx="1"/>
          </p:cNvCxnSpPr>
          <p:nvPr/>
        </p:nvCxnSpPr>
        <p:spPr>
          <a:xfrm flipH="1" rot="10800000">
            <a:off x="6806300" y="3441001"/>
            <a:ext cx="210300" cy="378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37"/>
          <p:cNvCxnSpPr>
            <a:stCxn id="592" idx="3"/>
            <a:endCxn id="599" idx="1"/>
          </p:cNvCxnSpPr>
          <p:nvPr/>
        </p:nvCxnSpPr>
        <p:spPr>
          <a:xfrm>
            <a:off x="6806300" y="3819001"/>
            <a:ext cx="210300" cy="3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37"/>
          <p:cNvCxnSpPr>
            <a:stCxn id="592" idx="3"/>
            <a:endCxn id="601" idx="1"/>
          </p:cNvCxnSpPr>
          <p:nvPr/>
        </p:nvCxnSpPr>
        <p:spPr>
          <a:xfrm>
            <a:off x="6806300" y="3819001"/>
            <a:ext cx="210300" cy="384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37"/>
          <p:cNvSpPr/>
          <p:nvPr/>
        </p:nvSpPr>
        <p:spPr>
          <a:xfrm>
            <a:off x="8185750" y="32983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3" name="Google Shape;603;p37"/>
          <p:cNvCxnSpPr>
            <a:stCxn id="593" idx="3"/>
            <a:endCxn id="602" idx="2"/>
          </p:cNvCxnSpPr>
          <p:nvPr/>
        </p:nvCxnSpPr>
        <p:spPr>
          <a:xfrm>
            <a:off x="7888750" y="3440876"/>
            <a:ext cx="29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37"/>
          <p:cNvSpPr/>
          <p:nvPr/>
        </p:nvSpPr>
        <p:spPr>
          <a:xfrm>
            <a:off x="8185750" y="36730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5" name="Google Shape;605;p37"/>
          <p:cNvCxnSpPr>
            <a:stCxn id="594" idx="3"/>
            <a:endCxn id="604" idx="2"/>
          </p:cNvCxnSpPr>
          <p:nvPr/>
        </p:nvCxnSpPr>
        <p:spPr>
          <a:xfrm flipH="1" rot="10800000">
            <a:off x="7888750" y="3815576"/>
            <a:ext cx="297000" cy="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6" name="Google Shape;606;p37"/>
          <p:cNvSpPr/>
          <p:nvPr/>
        </p:nvSpPr>
        <p:spPr>
          <a:xfrm>
            <a:off x="8185750" y="40603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7" name="Google Shape;607;p37"/>
          <p:cNvCxnSpPr>
            <a:stCxn id="595" idx="3"/>
            <a:endCxn id="606" idx="2"/>
          </p:cNvCxnSpPr>
          <p:nvPr/>
        </p:nvCxnSpPr>
        <p:spPr>
          <a:xfrm>
            <a:off x="7888750" y="4202876"/>
            <a:ext cx="29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37"/>
          <p:cNvCxnSpPr>
            <a:stCxn id="594" idx="3"/>
            <a:endCxn id="606" idx="2"/>
          </p:cNvCxnSpPr>
          <p:nvPr/>
        </p:nvCxnSpPr>
        <p:spPr>
          <a:xfrm>
            <a:off x="7888750" y="3821876"/>
            <a:ext cx="2970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37"/>
          <p:cNvCxnSpPr>
            <a:stCxn id="593" idx="3"/>
            <a:endCxn id="606" idx="2"/>
          </p:cNvCxnSpPr>
          <p:nvPr/>
        </p:nvCxnSpPr>
        <p:spPr>
          <a:xfrm>
            <a:off x="7888750" y="3440876"/>
            <a:ext cx="297000" cy="76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37"/>
          <p:cNvCxnSpPr>
            <a:stCxn id="604" idx="2"/>
            <a:endCxn id="595" idx="3"/>
          </p:cNvCxnSpPr>
          <p:nvPr/>
        </p:nvCxnSpPr>
        <p:spPr>
          <a:xfrm flipH="1">
            <a:off x="7888750" y="3815564"/>
            <a:ext cx="297000" cy="38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37"/>
          <p:cNvCxnSpPr>
            <a:stCxn id="593" idx="3"/>
            <a:endCxn id="604" idx="2"/>
          </p:cNvCxnSpPr>
          <p:nvPr/>
        </p:nvCxnSpPr>
        <p:spPr>
          <a:xfrm>
            <a:off x="7888750" y="3440876"/>
            <a:ext cx="297000" cy="37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37"/>
          <p:cNvCxnSpPr>
            <a:stCxn id="602" idx="2"/>
            <a:endCxn id="594" idx="3"/>
          </p:cNvCxnSpPr>
          <p:nvPr/>
        </p:nvCxnSpPr>
        <p:spPr>
          <a:xfrm flipH="1">
            <a:off x="7888750" y="3440864"/>
            <a:ext cx="2970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37"/>
          <p:cNvCxnSpPr>
            <a:stCxn id="602" idx="2"/>
            <a:endCxn id="595" idx="3"/>
          </p:cNvCxnSpPr>
          <p:nvPr/>
        </p:nvCxnSpPr>
        <p:spPr>
          <a:xfrm flipH="1">
            <a:off x="7888750" y="3440864"/>
            <a:ext cx="297000" cy="76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37"/>
          <p:cNvSpPr/>
          <p:nvPr/>
        </p:nvSpPr>
        <p:spPr>
          <a:xfrm>
            <a:off x="7016600" y="3298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9" name="Google Shape;599;p37"/>
          <p:cNvSpPr/>
          <p:nvPr/>
        </p:nvSpPr>
        <p:spPr>
          <a:xfrm>
            <a:off x="7016600" y="3679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37"/>
          <p:cNvSpPr/>
          <p:nvPr/>
        </p:nvSpPr>
        <p:spPr>
          <a:xfrm>
            <a:off x="7016600" y="4060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4" name="Google Shape;614;p37"/>
          <p:cNvCxnSpPr>
            <a:stCxn id="597" idx="3"/>
            <a:endCxn id="593" idx="1"/>
          </p:cNvCxnSpPr>
          <p:nvPr/>
        </p:nvCxnSpPr>
        <p:spPr>
          <a:xfrm>
            <a:off x="7301600" y="3440876"/>
            <a:ext cx="30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37"/>
          <p:cNvCxnSpPr>
            <a:stCxn id="599" idx="3"/>
            <a:endCxn id="594" idx="1"/>
          </p:cNvCxnSpPr>
          <p:nvPr/>
        </p:nvCxnSpPr>
        <p:spPr>
          <a:xfrm>
            <a:off x="7301600" y="3821876"/>
            <a:ext cx="30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37"/>
          <p:cNvCxnSpPr>
            <a:stCxn id="601" idx="3"/>
            <a:endCxn id="595" idx="1"/>
          </p:cNvCxnSpPr>
          <p:nvPr/>
        </p:nvCxnSpPr>
        <p:spPr>
          <a:xfrm>
            <a:off x="7301600" y="4202876"/>
            <a:ext cx="30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37"/>
          <p:cNvCxnSpPr>
            <a:stCxn id="599" idx="3"/>
            <a:endCxn id="595" idx="1"/>
          </p:cNvCxnSpPr>
          <p:nvPr/>
        </p:nvCxnSpPr>
        <p:spPr>
          <a:xfrm>
            <a:off x="7301600" y="3821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37"/>
          <p:cNvCxnSpPr>
            <a:stCxn id="597" idx="3"/>
            <a:endCxn id="595" idx="1"/>
          </p:cNvCxnSpPr>
          <p:nvPr/>
        </p:nvCxnSpPr>
        <p:spPr>
          <a:xfrm>
            <a:off x="7301600" y="3440876"/>
            <a:ext cx="302100" cy="76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37"/>
          <p:cNvCxnSpPr>
            <a:stCxn id="594" idx="1"/>
            <a:endCxn id="601" idx="3"/>
          </p:cNvCxnSpPr>
          <p:nvPr/>
        </p:nvCxnSpPr>
        <p:spPr>
          <a:xfrm flipH="1">
            <a:off x="7301650" y="3821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37"/>
          <p:cNvCxnSpPr>
            <a:stCxn id="597" idx="3"/>
            <a:endCxn id="594" idx="1"/>
          </p:cNvCxnSpPr>
          <p:nvPr/>
        </p:nvCxnSpPr>
        <p:spPr>
          <a:xfrm>
            <a:off x="7301600" y="3440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37"/>
          <p:cNvCxnSpPr>
            <a:stCxn id="593" idx="1"/>
            <a:endCxn id="599" idx="3"/>
          </p:cNvCxnSpPr>
          <p:nvPr/>
        </p:nvCxnSpPr>
        <p:spPr>
          <a:xfrm flipH="1">
            <a:off x="7301650" y="3440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37"/>
          <p:cNvCxnSpPr>
            <a:stCxn id="593" idx="1"/>
            <a:endCxn id="601" idx="3"/>
          </p:cNvCxnSpPr>
          <p:nvPr/>
        </p:nvCxnSpPr>
        <p:spPr>
          <a:xfrm flipH="1">
            <a:off x="7301650" y="3440876"/>
            <a:ext cx="302100" cy="76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3" name="Google Shape;623;p37"/>
          <p:cNvSpPr txBox="1"/>
          <p:nvPr/>
        </p:nvSpPr>
        <p:spPr>
          <a:xfrm>
            <a:off x="168950" y="314597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Your computer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37"/>
          <p:cNvSpPr txBox="1"/>
          <p:nvPr/>
        </p:nvSpPr>
        <p:spPr>
          <a:xfrm>
            <a:off x="930950" y="314597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Home router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37"/>
          <p:cNvSpPr txBox="1"/>
          <p:nvPr/>
        </p:nvSpPr>
        <p:spPr>
          <a:xfrm>
            <a:off x="3639050" y="4028250"/>
            <a:ext cx="735300" cy="21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Peering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6" name="Google Shape;626;p37"/>
          <p:cNvSpPr txBox="1"/>
          <p:nvPr/>
        </p:nvSpPr>
        <p:spPr>
          <a:xfrm>
            <a:off x="1398300" y="4624875"/>
            <a:ext cx="2149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ISP-owned infrastructure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7" name="Google Shape;627;p37"/>
          <p:cNvSpPr txBox="1"/>
          <p:nvPr/>
        </p:nvSpPr>
        <p:spPr>
          <a:xfrm>
            <a:off x="5159075" y="4787345"/>
            <a:ext cx="278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Facebook-owned infrastructure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8" name="Google Shape;6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150" y="530175"/>
            <a:ext cx="3418613" cy="22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8"/>
          <p:cNvSpPr/>
          <p:nvPr/>
        </p:nvSpPr>
        <p:spPr>
          <a:xfrm>
            <a:off x="3395800" y="3077625"/>
            <a:ext cx="1401000" cy="4902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38"/>
          <p:cNvSpPr/>
          <p:nvPr/>
        </p:nvSpPr>
        <p:spPr>
          <a:xfrm>
            <a:off x="3395800" y="3915825"/>
            <a:ext cx="1401000" cy="4902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" name="Google Shape;635;p3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Internet Infrastructure: The Big Picture</a:t>
            </a:r>
            <a:endParaRPr/>
          </a:p>
        </p:txBody>
      </p:sp>
      <p:sp>
        <p:nvSpPr>
          <p:cNvPr id="636" name="Google Shape;636;p38"/>
          <p:cNvSpPr txBox="1"/>
          <p:nvPr>
            <p:ph idx="1" type="body"/>
          </p:nvPr>
        </p:nvSpPr>
        <p:spPr>
          <a:xfrm>
            <a:off x="107050" y="402200"/>
            <a:ext cx="8909700" cy="17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Datacenters</a:t>
            </a:r>
            <a:r>
              <a:rPr lang="en"/>
              <a:t> host the servers and application infrastructure.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Peering locations</a:t>
            </a:r>
            <a:r>
              <a:rPr lang="en"/>
              <a:t> host network interconnection infrastructure.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Facebook and the ISPs all install routers here.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Facebook's </a:t>
            </a:r>
            <a:r>
              <a:rPr b="1" lang="en"/>
              <a:t>wide area network</a:t>
            </a:r>
            <a:r>
              <a:rPr lang="en"/>
              <a:t> (WAN) connects its locations together.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peering locations and datacenters could all be in different cities.</a:t>
            </a:r>
            <a:endParaRPr/>
          </a:p>
        </p:txBody>
      </p:sp>
      <p:sp>
        <p:nvSpPr>
          <p:cNvPr id="637" name="Google Shape;637;p38"/>
          <p:cNvSpPr/>
          <p:nvPr/>
        </p:nvSpPr>
        <p:spPr>
          <a:xfrm>
            <a:off x="4086975" y="2628795"/>
            <a:ext cx="4101000" cy="2157000"/>
          </a:xfrm>
          <a:prstGeom prst="roundRect">
            <a:avLst>
              <a:gd fmla="val 7566" name="adj"/>
            </a:avLst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38"/>
          <p:cNvSpPr txBox="1"/>
          <p:nvPr/>
        </p:nvSpPr>
        <p:spPr>
          <a:xfrm>
            <a:off x="4744425" y="4863545"/>
            <a:ext cx="278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Facebook-owned infrastructure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38"/>
          <p:cNvSpPr/>
          <p:nvPr/>
        </p:nvSpPr>
        <p:spPr>
          <a:xfrm>
            <a:off x="4796800" y="2827225"/>
            <a:ext cx="1774500" cy="1837800"/>
          </a:xfrm>
          <a:prstGeom prst="roundRect">
            <a:avLst>
              <a:gd fmla="val 10573" name="adj"/>
            </a:avLst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38"/>
          <p:cNvSpPr/>
          <p:nvPr/>
        </p:nvSpPr>
        <p:spPr>
          <a:xfrm>
            <a:off x="5541577" y="30014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38"/>
          <p:cNvSpPr/>
          <p:nvPr/>
        </p:nvSpPr>
        <p:spPr>
          <a:xfrm>
            <a:off x="5864802" y="36829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38"/>
          <p:cNvSpPr/>
          <p:nvPr/>
        </p:nvSpPr>
        <p:spPr>
          <a:xfrm>
            <a:off x="5292452" y="38415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3" name="Google Shape;643;p38"/>
          <p:cNvCxnSpPr>
            <a:stCxn id="640" idx="1"/>
            <a:endCxn id="633" idx="6"/>
          </p:cNvCxnSpPr>
          <p:nvPr/>
        </p:nvCxnSpPr>
        <p:spPr>
          <a:xfrm flipH="1">
            <a:off x="4796677" y="3143925"/>
            <a:ext cx="744900" cy="178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38"/>
          <p:cNvCxnSpPr>
            <a:stCxn id="642" idx="1"/>
            <a:endCxn id="634" idx="6"/>
          </p:cNvCxnSpPr>
          <p:nvPr/>
        </p:nvCxnSpPr>
        <p:spPr>
          <a:xfrm flipH="1">
            <a:off x="4796852" y="3984025"/>
            <a:ext cx="495600" cy="17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38"/>
          <p:cNvCxnSpPr>
            <a:stCxn id="642" idx="0"/>
            <a:endCxn id="640" idx="2"/>
          </p:cNvCxnSpPr>
          <p:nvPr/>
        </p:nvCxnSpPr>
        <p:spPr>
          <a:xfrm flipH="1" rot="10800000">
            <a:off x="5434952" y="3286525"/>
            <a:ext cx="249000" cy="55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38"/>
          <p:cNvCxnSpPr>
            <a:stCxn id="642" idx="3"/>
            <a:endCxn id="641" idx="1"/>
          </p:cNvCxnSpPr>
          <p:nvPr/>
        </p:nvCxnSpPr>
        <p:spPr>
          <a:xfrm flipH="1" rot="10800000">
            <a:off x="5577452" y="3825325"/>
            <a:ext cx="287400" cy="158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38"/>
          <p:cNvCxnSpPr>
            <a:stCxn id="641" idx="0"/>
            <a:endCxn id="640" idx="2"/>
          </p:cNvCxnSpPr>
          <p:nvPr/>
        </p:nvCxnSpPr>
        <p:spPr>
          <a:xfrm rot="10800000">
            <a:off x="5684202" y="3286325"/>
            <a:ext cx="323100" cy="39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38"/>
          <p:cNvCxnSpPr>
            <a:stCxn id="640" idx="3"/>
            <a:endCxn id="649" idx="2"/>
          </p:cNvCxnSpPr>
          <p:nvPr/>
        </p:nvCxnSpPr>
        <p:spPr>
          <a:xfrm flipH="1" rot="10800000">
            <a:off x="5826577" y="3130425"/>
            <a:ext cx="744900" cy="13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8"/>
          <p:cNvSpPr/>
          <p:nvPr/>
        </p:nvSpPr>
        <p:spPr>
          <a:xfrm>
            <a:off x="6571350" y="2885325"/>
            <a:ext cx="1401000" cy="4902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38"/>
          <p:cNvSpPr/>
          <p:nvPr/>
        </p:nvSpPr>
        <p:spPr>
          <a:xfrm>
            <a:off x="6571350" y="3477725"/>
            <a:ext cx="1401000" cy="4902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" name="Google Shape;651;p38"/>
          <p:cNvSpPr/>
          <p:nvPr/>
        </p:nvSpPr>
        <p:spPr>
          <a:xfrm>
            <a:off x="6571350" y="4070125"/>
            <a:ext cx="1401000" cy="4902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2" name="Google Shape;652;p38"/>
          <p:cNvCxnSpPr>
            <a:stCxn id="641" idx="3"/>
            <a:endCxn id="650" idx="2"/>
          </p:cNvCxnSpPr>
          <p:nvPr/>
        </p:nvCxnSpPr>
        <p:spPr>
          <a:xfrm flipH="1" rot="10800000">
            <a:off x="6149802" y="3722825"/>
            <a:ext cx="421500" cy="102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38"/>
          <p:cNvCxnSpPr>
            <a:stCxn id="641" idx="3"/>
            <a:endCxn id="651" idx="2"/>
          </p:cNvCxnSpPr>
          <p:nvPr/>
        </p:nvCxnSpPr>
        <p:spPr>
          <a:xfrm>
            <a:off x="6149802" y="3825425"/>
            <a:ext cx="421500" cy="489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4" name="Google Shape;654;p38"/>
          <p:cNvSpPr/>
          <p:nvPr/>
        </p:nvSpPr>
        <p:spPr>
          <a:xfrm>
            <a:off x="1237350" y="2732925"/>
            <a:ext cx="1401000" cy="4902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ISP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5" name="Google Shape;655;p38"/>
          <p:cNvSpPr/>
          <p:nvPr/>
        </p:nvSpPr>
        <p:spPr>
          <a:xfrm>
            <a:off x="1237350" y="3477725"/>
            <a:ext cx="1401000" cy="4902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ISP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6" name="Google Shape;656;p38"/>
          <p:cNvSpPr/>
          <p:nvPr/>
        </p:nvSpPr>
        <p:spPr>
          <a:xfrm>
            <a:off x="1237350" y="4222525"/>
            <a:ext cx="1401000" cy="4902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ISP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7" name="Google Shape;657;p38"/>
          <p:cNvCxnSpPr>
            <a:stCxn id="654" idx="6"/>
            <a:endCxn id="633" idx="2"/>
          </p:cNvCxnSpPr>
          <p:nvPr/>
        </p:nvCxnSpPr>
        <p:spPr>
          <a:xfrm>
            <a:off x="2638350" y="2978025"/>
            <a:ext cx="757500" cy="34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8" name="Google Shape;658;p38"/>
          <p:cNvCxnSpPr>
            <a:stCxn id="655" idx="6"/>
            <a:endCxn id="633" idx="2"/>
          </p:cNvCxnSpPr>
          <p:nvPr/>
        </p:nvCxnSpPr>
        <p:spPr>
          <a:xfrm flipH="1" rot="10800000">
            <a:off x="2638350" y="3322625"/>
            <a:ext cx="757500" cy="40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38"/>
          <p:cNvCxnSpPr>
            <a:stCxn id="656" idx="6"/>
            <a:endCxn id="633" idx="2"/>
          </p:cNvCxnSpPr>
          <p:nvPr/>
        </p:nvCxnSpPr>
        <p:spPr>
          <a:xfrm flipH="1" rot="10800000">
            <a:off x="2638350" y="3322825"/>
            <a:ext cx="757500" cy="1144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38"/>
          <p:cNvCxnSpPr>
            <a:stCxn id="654" idx="6"/>
            <a:endCxn id="634" idx="2"/>
          </p:cNvCxnSpPr>
          <p:nvPr/>
        </p:nvCxnSpPr>
        <p:spPr>
          <a:xfrm>
            <a:off x="2638350" y="2978025"/>
            <a:ext cx="757500" cy="1182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38"/>
          <p:cNvCxnSpPr>
            <a:stCxn id="655" idx="6"/>
            <a:endCxn id="634" idx="2"/>
          </p:cNvCxnSpPr>
          <p:nvPr/>
        </p:nvCxnSpPr>
        <p:spPr>
          <a:xfrm>
            <a:off x="2638350" y="3722825"/>
            <a:ext cx="757500" cy="438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38"/>
          <p:cNvCxnSpPr>
            <a:stCxn id="656" idx="6"/>
            <a:endCxn id="634" idx="2"/>
          </p:cNvCxnSpPr>
          <p:nvPr/>
        </p:nvCxnSpPr>
        <p:spPr>
          <a:xfrm flipH="1" rot="10800000">
            <a:off x="2638350" y="4161025"/>
            <a:ext cx="757500" cy="30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3" name="Google Shape;663;p38"/>
          <p:cNvSpPr/>
          <p:nvPr/>
        </p:nvSpPr>
        <p:spPr>
          <a:xfrm>
            <a:off x="2461175" y="2897863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38"/>
          <p:cNvSpPr/>
          <p:nvPr/>
        </p:nvSpPr>
        <p:spPr>
          <a:xfrm>
            <a:off x="2461175" y="3637862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38"/>
          <p:cNvSpPr/>
          <p:nvPr/>
        </p:nvSpPr>
        <p:spPr>
          <a:xfrm>
            <a:off x="2461175" y="4383038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38"/>
          <p:cNvSpPr/>
          <p:nvPr/>
        </p:nvSpPr>
        <p:spPr>
          <a:xfrm>
            <a:off x="3395800" y="4075563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38"/>
          <p:cNvSpPr/>
          <p:nvPr/>
        </p:nvSpPr>
        <p:spPr>
          <a:xfrm>
            <a:off x="3395800" y="3237363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38"/>
          <p:cNvSpPr/>
          <p:nvPr/>
        </p:nvSpPr>
        <p:spPr>
          <a:xfrm>
            <a:off x="4701553" y="4075563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4701553" y="3237363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38"/>
          <p:cNvSpPr/>
          <p:nvPr/>
        </p:nvSpPr>
        <p:spPr>
          <a:xfrm>
            <a:off x="6495278" y="3045063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38"/>
          <p:cNvSpPr/>
          <p:nvPr/>
        </p:nvSpPr>
        <p:spPr>
          <a:xfrm>
            <a:off x="6495278" y="3639133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38"/>
          <p:cNvSpPr/>
          <p:nvPr/>
        </p:nvSpPr>
        <p:spPr>
          <a:xfrm>
            <a:off x="6495278" y="4225438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38"/>
          <p:cNvSpPr txBox="1"/>
          <p:nvPr/>
        </p:nvSpPr>
        <p:spPr>
          <a:xfrm>
            <a:off x="3728650" y="3215025"/>
            <a:ext cx="735300" cy="21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Peering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38"/>
          <p:cNvSpPr txBox="1"/>
          <p:nvPr/>
        </p:nvSpPr>
        <p:spPr>
          <a:xfrm>
            <a:off x="3728650" y="4053225"/>
            <a:ext cx="735300" cy="21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Peering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5" name="Google Shape;675;p38"/>
          <p:cNvCxnSpPr>
            <a:stCxn id="676" idx="2"/>
            <a:endCxn id="649" idx="7"/>
          </p:cNvCxnSpPr>
          <p:nvPr/>
        </p:nvCxnSpPr>
        <p:spPr>
          <a:xfrm flipH="1">
            <a:off x="7767225" y="1295550"/>
            <a:ext cx="303900" cy="166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6" name="Google Shape;676;p38"/>
          <p:cNvSpPr txBox="1"/>
          <p:nvPr/>
        </p:nvSpPr>
        <p:spPr>
          <a:xfrm>
            <a:off x="7125375" y="593550"/>
            <a:ext cx="18915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Our special datacenter networks connect servers inside here.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9"/>
          <p:cNvSpPr txBox="1"/>
          <p:nvPr>
            <p:ph idx="1" type="body"/>
          </p:nvPr>
        </p:nvSpPr>
        <p:spPr>
          <a:xfrm>
            <a:off x="107050" y="402200"/>
            <a:ext cx="8909700" cy="17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Datacenter locations are often chosen based on constraints: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Cooling: Near rivers.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Power: Near a power station.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Physical space: In less populated areas.</a:t>
            </a:r>
            <a:endParaRPr/>
          </a:p>
        </p:txBody>
      </p:sp>
      <p:sp>
        <p:nvSpPr>
          <p:cNvPr id="682" name="Google Shape;682;p3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Internet Infrastructure: Datacenters</a:t>
            </a:r>
            <a:endParaRPr/>
          </a:p>
        </p:txBody>
      </p:sp>
      <p:pic>
        <p:nvPicPr>
          <p:cNvPr id="683" name="Google Shape;6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63" y="2040374"/>
            <a:ext cx="3196774" cy="21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39"/>
          <p:cNvSpPr txBox="1"/>
          <p:nvPr/>
        </p:nvSpPr>
        <p:spPr>
          <a:xfrm>
            <a:off x="1108688" y="4171575"/>
            <a:ext cx="270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Infrastructure for cooling inside a Google datacenter.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5" name="Google Shape;68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612" y="2040391"/>
            <a:ext cx="3196776" cy="213116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39"/>
          <p:cNvSpPr txBox="1"/>
          <p:nvPr/>
        </p:nvSpPr>
        <p:spPr>
          <a:xfrm>
            <a:off x="4956200" y="4171575"/>
            <a:ext cx="341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Ultimately, a datacenter is just a building with a ton of servers. Our job is to build the network that connects the servers.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a Datacenter: Racks</a:t>
            </a:r>
            <a:endParaRPr/>
          </a:p>
        </p:txBody>
      </p:sp>
      <p:pic>
        <p:nvPicPr>
          <p:cNvPr id="692" name="Google Shape;692;p40"/>
          <p:cNvPicPr preferRelativeResize="0"/>
          <p:nvPr/>
        </p:nvPicPr>
        <p:blipFill rotWithShape="1">
          <a:blip r:embed="rId3">
            <a:alphaModFix amt="38000"/>
          </a:blip>
          <a:srcRect b="4592" l="10333" r="40434" t="10826"/>
          <a:stretch/>
        </p:blipFill>
        <p:spPr>
          <a:xfrm>
            <a:off x="6000275" y="816353"/>
            <a:ext cx="2818224" cy="40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0"/>
          <p:cNvSpPr/>
          <p:nvPr/>
        </p:nvSpPr>
        <p:spPr>
          <a:xfrm>
            <a:off x="7587176" y="2168068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694" name="Google Shape;694;p40"/>
          <p:cNvGrpSpPr/>
          <p:nvPr/>
        </p:nvGrpSpPr>
        <p:grpSpPr>
          <a:xfrm>
            <a:off x="7587176" y="2360381"/>
            <a:ext cx="710400" cy="2307748"/>
            <a:chOff x="7587176" y="2360381"/>
            <a:chExt cx="710400" cy="2307748"/>
          </a:xfrm>
        </p:grpSpPr>
        <p:sp>
          <p:nvSpPr>
            <p:cNvPr id="695" name="Google Shape;695;p40"/>
            <p:cNvSpPr/>
            <p:nvPr/>
          </p:nvSpPr>
          <p:spPr>
            <a:xfrm>
              <a:off x="7587176" y="2360381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7587176" y="255269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7587176" y="274500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7587176" y="293732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7587176" y="312963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7587176" y="332194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7587176" y="351426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7587176" y="370657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7587176" y="389888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7587176" y="409120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7587176" y="428351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7587176" y="447582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707" name="Google Shape;707;p40"/>
          <p:cNvCxnSpPr>
            <a:stCxn id="708" idx="3"/>
          </p:cNvCxnSpPr>
          <p:nvPr/>
        </p:nvCxnSpPr>
        <p:spPr>
          <a:xfrm>
            <a:off x="5815625" y="1425625"/>
            <a:ext cx="1771500" cy="795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8" name="Google Shape;708;p40"/>
          <p:cNvSpPr txBox="1"/>
          <p:nvPr/>
        </p:nvSpPr>
        <p:spPr>
          <a:xfrm>
            <a:off x="4708025" y="1210075"/>
            <a:ext cx="110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Each unit fits 1–2 servers.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40"/>
          <p:cNvSpPr/>
          <p:nvPr/>
        </p:nvSpPr>
        <p:spPr>
          <a:xfrm rot="10800000">
            <a:off x="7340450" y="2291075"/>
            <a:ext cx="213600" cy="236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0" name="Google Shape;710;p40"/>
          <p:cNvCxnSpPr>
            <a:stCxn id="711" idx="3"/>
          </p:cNvCxnSpPr>
          <p:nvPr/>
        </p:nvCxnSpPr>
        <p:spPr>
          <a:xfrm flipH="1" rot="10800000">
            <a:off x="5815625" y="3474550"/>
            <a:ext cx="1482300" cy="520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1" name="Google Shape;711;p40"/>
          <p:cNvSpPr txBox="1"/>
          <p:nvPr/>
        </p:nvSpPr>
        <p:spPr>
          <a:xfrm>
            <a:off x="4708025" y="3779500"/>
            <a:ext cx="110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~40 units in each rack.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40"/>
          <p:cNvSpPr txBox="1"/>
          <p:nvPr>
            <p:ph idx="1" type="body"/>
          </p:nvPr>
        </p:nvSpPr>
        <p:spPr>
          <a:xfrm>
            <a:off x="107050" y="402200"/>
            <a:ext cx="44163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Inside a datacenter, servers are organized in physical</a:t>
            </a:r>
            <a:r>
              <a:rPr b="1" lang="en"/>
              <a:t> racks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rack has ~40 units (slots).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unit can fit 1–2 servers.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a Datacenter: Top-of-Rack Switches</a:t>
            </a:r>
            <a:endParaRPr/>
          </a:p>
        </p:txBody>
      </p:sp>
      <p:pic>
        <p:nvPicPr>
          <p:cNvPr id="718" name="Google Shape;718;p41"/>
          <p:cNvPicPr preferRelativeResize="0"/>
          <p:nvPr/>
        </p:nvPicPr>
        <p:blipFill rotWithShape="1">
          <a:blip r:embed="rId3">
            <a:alphaModFix amt="38000"/>
          </a:blip>
          <a:srcRect b="4592" l="10333" r="40434" t="10826"/>
          <a:stretch/>
        </p:blipFill>
        <p:spPr>
          <a:xfrm>
            <a:off x="6000275" y="816353"/>
            <a:ext cx="2818224" cy="40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1"/>
          <p:cNvSpPr/>
          <p:nvPr/>
        </p:nvSpPr>
        <p:spPr>
          <a:xfrm>
            <a:off x="7587176" y="2168068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20" name="Google Shape;720;p41"/>
          <p:cNvSpPr/>
          <p:nvPr/>
        </p:nvSpPr>
        <p:spPr>
          <a:xfrm>
            <a:off x="7587176" y="2360381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21" name="Google Shape;721;p41"/>
          <p:cNvSpPr/>
          <p:nvPr/>
        </p:nvSpPr>
        <p:spPr>
          <a:xfrm>
            <a:off x="7587176" y="2552695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22" name="Google Shape;722;p41"/>
          <p:cNvSpPr/>
          <p:nvPr/>
        </p:nvSpPr>
        <p:spPr>
          <a:xfrm>
            <a:off x="7587176" y="2745008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23" name="Google Shape;723;p41"/>
          <p:cNvSpPr/>
          <p:nvPr/>
        </p:nvSpPr>
        <p:spPr>
          <a:xfrm>
            <a:off x="7587176" y="2937322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24" name="Google Shape;724;p41"/>
          <p:cNvSpPr/>
          <p:nvPr/>
        </p:nvSpPr>
        <p:spPr>
          <a:xfrm>
            <a:off x="7587176" y="3129635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25" name="Google Shape;725;p41"/>
          <p:cNvSpPr/>
          <p:nvPr/>
        </p:nvSpPr>
        <p:spPr>
          <a:xfrm>
            <a:off x="7587176" y="3321948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26" name="Google Shape;726;p41"/>
          <p:cNvSpPr/>
          <p:nvPr/>
        </p:nvSpPr>
        <p:spPr>
          <a:xfrm>
            <a:off x="7587176" y="3514262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27" name="Google Shape;727;p41"/>
          <p:cNvSpPr/>
          <p:nvPr/>
        </p:nvSpPr>
        <p:spPr>
          <a:xfrm>
            <a:off x="7587176" y="3706575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28" name="Google Shape;728;p41"/>
          <p:cNvSpPr/>
          <p:nvPr/>
        </p:nvSpPr>
        <p:spPr>
          <a:xfrm>
            <a:off x="7587176" y="3898889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29" name="Google Shape;729;p41"/>
          <p:cNvSpPr/>
          <p:nvPr/>
        </p:nvSpPr>
        <p:spPr>
          <a:xfrm>
            <a:off x="7587176" y="4091202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30" name="Google Shape;730;p41"/>
          <p:cNvSpPr/>
          <p:nvPr/>
        </p:nvSpPr>
        <p:spPr>
          <a:xfrm>
            <a:off x="7587176" y="4283515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31" name="Google Shape;731;p41"/>
          <p:cNvSpPr/>
          <p:nvPr/>
        </p:nvSpPr>
        <p:spPr>
          <a:xfrm>
            <a:off x="7587176" y="4475829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732" name="Google Shape;732;p41"/>
          <p:cNvCxnSpPr/>
          <p:nvPr/>
        </p:nvCxnSpPr>
        <p:spPr>
          <a:xfrm>
            <a:off x="7651863" y="2070795"/>
            <a:ext cx="0" cy="192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41"/>
          <p:cNvCxnSpPr/>
          <p:nvPr/>
        </p:nvCxnSpPr>
        <p:spPr>
          <a:xfrm>
            <a:off x="7700679" y="2070795"/>
            <a:ext cx="0" cy="3846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" name="Google Shape;734;p41"/>
          <p:cNvCxnSpPr/>
          <p:nvPr/>
        </p:nvCxnSpPr>
        <p:spPr>
          <a:xfrm>
            <a:off x="7749494" y="2070795"/>
            <a:ext cx="0" cy="576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41"/>
          <p:cNvCxnSpPr/>
          <p:nvPr/>
        </p:nvCxnSpPr>
        <p:spPr>
          <a:xfrm>
            <a:off x="7798310" y="2070795"/>
            <a:ext cx="0" cy="769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41"/>
          <p:cNvCxnSpPr/>
          <p:nvPr/>
        </p:nvCxnSpPr>
        <p:spPr>
          <a:xfrm>
            <a:off x="7847126" y="2070795"/>
            <a:ext cx="0" cy="961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41"/>
          <p:cNvCxnSpPr/>
          <p:nvPr/>
        </p:nvCxnSpPr>
        <p:spPr>
          <a:xfrm>
            <a:off x="7895941" y="2070795"/>
            <a:ext cx="0" cy="1153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41"/>
          <p:cNvCxnSpPr/>
          <p:nvPr/>
        </p:nvCxnSpPr>
        <p:spPr>
          <a:xfrm>
            <a:off x="7943637" y="2070795"/>
            <a:ext cx="0" cy="134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41"/>
          <p:cNvCxnSpPr/>
          <p:nvPr/>
        </p:nvCxnSpPr>
        <p:spPr>
          <a:xfrm>
            <a:off x="7991333" y="2070795"/>
            <a:ext cx="0" cy="1538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41"/>
          <p:cNvCxnSpPr/>
          <p:nvPr/>
        </p:nvCxnSpPr>
        <p:spPr>
          <a:xfrm>
            <a:off x="8039029" y="2070795"/>
            <a:ext cx="0" cy="17307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41"/>
          <p:cNvCxnSpPr/>
          <p:nvPr/>
        </p:nvCxnSpPr>
        <p:spPr>
          <a:xfrm>
            <a:off x="8086726" y="2070795"/>
            <a:ext cx="0" cy="1923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2" name="Google Shape;742;p41"/>
          <p:cNvCxnSpPr/>
          <p:nvPr/>
        </p:nvCxnSpPr>
        <p:spPr>
          <a:xfrm>
            <a:off x="8135612" y="2070795"/>
            <a:ext cx="0" cy="2115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3" name="Google Shape;743;p41"/>
          <p:cNvCxnSpPr/>
          <p:nvPr/>
        </p:nvCxnSpPr>
        <p:spPr>
          <a:xfrm>
            <a:off x="8184499" y="2070795"/>
            <a:ext cx="0" cy="2307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4" name="Google Shape;744;p41"/>
          <p:cNvCxnSpPr/>
          <p:nvPr/>
        </p:nvCxnSpPr>
        <p:spPr>
          <a:xfrm>
            <a:off x="8233386" y="2070795"/>
            <a:ext cx="0" cy="250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5" name="Google Shape;745;p41"/>
          <p:cNvSpPr txBox="1"/>
          <p:nvPr>
            <p:ph idx="1" type="body"/>
          </p:nvPr>
        </p:nvSpPr>
        <p:spPr>
          <a:xfrm>
            <a:off x="107050" y="402200"/>
            <a:ext cx="4700100" cy="23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connect all the servers in the same rack: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rack has a </a:t>
            </a:r>
            <a:r>
              <a:rPr b="1" lang="en"/>
              <a:t>top-of-rack (TOR) switch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server in the rack has an </a:t>
            </a:r>
            <a:r>
              <a:rPr b="1" lang="en"/>
              <a:t>access link (uplink)</a:t>
            </a:r>
            <a:r>
              <a:rPr lang="en"/>
              <a:t> connecting to that switch.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server uplink is ~100 Gbps.</a:t>
            </a:r>
            <a:endParaRPr/>
          </a:p>
        </p:txBody>
      </p:sp>
      <p:cxnSp>
        <p:nvCxnSpPr>
          <p:cNvPr id="746" name="Google Shape;746;p41"/>
          <p:cNvCxnSpPr>
            <a:stCxn id="747" idx="3"/>
          </p:cNvCxnSpPr>
          <p:nvPr/>
        </p:nvCxnSpPr>
        <p:spPr>
          <a:xfrm>
            <a:off x="5815500" y="1089175"/>
            <a:ext cx="1771500" cy="795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7" name="Google Shape;747;p41"/>
          <p:cNvSpPr txBox="1"/>
          <p:nvPr/>
        </p:nvSpPr>
        <p:spPr>
          <a:xfrm>
            <a:off x="4807200" y="981475"/>
            <a:ext cx="100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TOR switch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41"/>
          <p:cNvSpPr/>
          <p:nvPr/>
        </p:nvSpPr>
        <p:spPr>
          <a:xfrm>
            <a:off x="7587176" y="1806155"/>
            <a:ext cx="710400" cy="361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49" name="Google Shape;749;p41"/>
          <p:cNvSpPr txBox="1"/>
          <p:nvPr/>
        </p:nvSpPr>
        <p:spPr>
          <a:xfrm>
            <a:off x="5264225" y="2432150"/>
            <a:ext cx="67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Uplinks in blue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41"/>
          <p:cNvSpPr/>
          <p:nvPr/>
        </p:nvSpPr>
        <p:spPr>
          <a:xfrm>
            <a:off x="958150" y="2832700"/>
            <a:ext cx="2997900" cy="1106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51" name="Google Shape;751;p41"/>
          <p:cNvSpPr/>
          <p:nvPr/>
        </p:nvSpPr>
        <p:spPr>
          <a:xfrm>
            <a:off x="1873275" y="2965650"/>
            <a:ext cx="1011600" cy="461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Forwarding Chip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41"/>
          <p:cNvSpPr txBox="1"/>
          <p:nvPr/>
        </p:nvSpPr>
        <p:spPr>
          <a:xfrm>
            <a:off x="2275597" y="3415850"/>
            <a:ext cx="20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…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3" name="Google Shape;753;p41"/>
          <p:cNvCxnSpPr>
            <a:stCxn id="754" idx="1"/>
            <a:endCxn id="751" idx="2"/>
          </p:cNvCxnSpPr>
          <p:nvPr/>
        </p:nvCxnSpPr>
        <p:spPr>
          <a:xfrm flipH="1" rot="10800000">
            <a:off x="1289775" y="3427350"/>
            <a:ext cx="1089300" cy="210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" name="Google Shape;755;p41"/>
          <p:cNvCxnSpPr>
            <a:stCxn id="756" idx="1"/>
            <a:endCxn id="751" idx="2"/>
          </p:cNvCxnSpPr>
          <p:nvPr/>
        </p:nvCxnSpPr>
        <p:spPr>
          <a:xfrm flipH="1" rot="10800000">
            <a:off x="1627575" y="3427350"/>
            <a:ext cx="751500" cy="210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" name="Google Shape;757;p41"/>
          <p:cNvCxnSpPr>
            <a:stCxn id="751" idx="2"/>
            <a:endCxn id="758" idx="1"/>
          </p:cNvCxnSpPr>
          <p:nvPr/>
        </p:nvCxnSpPr>
        <p:spPr>
          <a:xfrm>
            <a:off x="2379075" y="3427350"/>
            <a:ext cx="514200" cy="210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41"/>
          <p:cNvCxnSpPr>
            <a:stCxn id="751" idx="2"/>
            <a:endCxn id="760" idx="1"/>
          </p:cNvCxnSpPr>
          <p:nvPr/>
        </p:nvCxnSpPr>
        <p:spPr>
          <a:xfrm>
            <a:off x="2379075" y="3427350"/>
            <a:ext cx="835200" cy="210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41"/>
          <p:cNvCxnSpPr>
            <a:stCxn id="751" idx="2"/>
            <a:endCxn id="762" idx="1"/>
          </p:cNvCxnSpPr>
          <p:nvPr/>
        </p:nvCxnSpPr>
        <p:spPr>
          <a:xfrm>
            <a:off x="2379075" y="3427350"/>
            <a:ext cx="1156200" cy="210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3" name="Google Shape;763;p41"/>
          <p:cNvSpPr txBox="1"/>
          <p:nvPr/>
        </p:nvSpPr>
        <p:spPr>
          <a:xfrm>
            <a:off x="958150" y="2842175"/>
            <a:ext cx="66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TOR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4" name="Google Shape;764;p41"/>
          <p:cNvCxnSpPr/>
          <p:nvPr/>
        </p:nvCxnSpPr>
        <p:spPr>
          <a:xfrm rot="10800000">
            <a:off x="1297750" y="3628575"/>
            <a:ext cx="0" cy="121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5" name="Google Shape;765;p41"/>
          <p:cNvCxnSpPr/>
          <p:nvPr/>
        </p:nvCxnSpPr>
        <p:spPr>
          <a:xfrm rot="10800000">
            <a:off x="1635023" y="3628575"/>
            <a:ext cx="0" cy="121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41"/>
          <p:cNvCxnSpPr/>
          <p:nvPr/>
        </p:nvCxnSpPr>
        <p:spPr>
          <a:xfrm rot="10800000">
            <a:off x="2887132" y="3628575"/>
            <a:ext cx="0" cy="121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41"/>
          <p:cNvCxnSpPr/>
          <p:nvPr/>
        </p:nvCxnSpPr>
        <p:spPr>
          <a:xfrm rot="10800000">
            <a:off x="3206966" y="3628575"/>
            <a:ext cx="0" cy="121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8" name="Google Shape;768;p41"/>
          <p:cNvCxnSpPr/>
          <p:nvPr/>
        </p:nvCxnSpPr>
        <p:spPr>
          <a:xfrm rot="10800000">
            <a:off x="3526800" y="3628575"/>
            <a:ext cx="0" cy="121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9" name="Google Shape;769;p41"/>
          <p:cNvSpPr/>
          <p:nvPr/>
        </p:nvSpPr>
        <p:spPr>
          <a:xfrm>
            <a:off x="1598725" y="3426950"/>
            <a:ext cx="1322249" cy="1041000"/>
          </a:xfrm>
          <a:custGeom>
            <a:rect b="b" l="l" r="r" t="t"/>
            <a:pathLst>
              <a:path extrusionOk="0" h="41640" w="55850">
                <a:moveTo>
                  <a:pt x="710" y="40629"/>
                </a:moveTo>
                <a:cubicBezTo>
                  <a:pt x="710" y="37707"/>
                  <a:pt x="654" y="28210"/>
                  <a:pt x="710" y="23096"/>
                </a:cubicBezTo>
                <a:cubicBezTo>
                  <a:pt x="766" y="17982"/>
                  <a:pt x="-1032" y="12925"/>
                  <a:pt x="1047" y="9947"/>
                </a:cubicBezTo>
                <a:cubicBezTo>
                  <a:pt x="3126" y="6969"/>
                  <a:pt x="8184" y="6856"/>
                  <a:pt x="13185" y="5226"/>
                </a:cubicBezTo>
                <a:cubicBezTo>
                  <a:pt x="18186" y="3596"/>
                  <a:pt x="24874" y="-505"/>
                  <a:pt x="31055" y="169"/>
                </a:cubicBezTo>
                <a:cubicBezTo>
                  <a:pt x="37237" y="843"/>
                  <a:pt x="46228" y="6069"/>
                  <a:pt x="50274" y="9272"/>
                </a:cubicBezTo>
                <a:cubicBezTo>
                  <a:pt x="54320" y="12475"/>
                  <a:pt x="54432" y="14891"/>
                  <a:pt x="55331" y="19387"/>
                </a:cubicBezTo>
                <a:cubicBezTo>
                  <a:pt x="56230" y="23883"/>
                  <a:pt x="55612" y="32537"/>
                  <a:pt x="55668" y="36246"/>
                </a:cubicBezTo>
                <a:cubicBezTo>
                  <a:pt x="55724" y="39955"/>
                  <a:pt x="55668" y="40741"/>
                  <a:pt x="55668" y="41640"/>
                </a:cubicBezTo>
              </a:path>
            </a:pathLst>
          </a:cu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0" name="Google Shape;770;p41"/>
          <p:cNvSpPr txBox="1"/>
          <p:nvPr/>
        </p:nvSpPr>
        <p:spPr>
          <a:xfrm rot="-5400000">
            <a:off x="834972" y="4279700"/>
            <a:ext cx="676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100 Gbps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41"/>
          <p:cNvSpPr txBox="1"/>
          <p:nvPr/>
        </p:nvSpPr>
        <p:spPr>
          <a:xfrm rot="-5400000">
            <a:off x="1177546" y="4279700"/>
            <a:ext cx="676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100 Gbps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41"/>
          <p:cNvSpPr txBox="1"/>
          <p:nvPr/>
        </p:nvSpPr>
        <p:spPr>
          <a:xfrm rot="-5400000">
            <a:off x="2432297" y="4279700"/>
            <a:ext cx="676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100 Gbps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41"/>
          <p:cNvSpPr txBox="1"/>
          <p:nvPr/>
        </p:nvSpPr>
        <p:spPr>
          <a:xfrm rot="-5400000">
            <a:off x="2752122" y="4279700"/>
            <a:ext cx="676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100 Gbps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41"/>
          <p:cNvSpPr txBox="1"/>
          <p:nvPr/>
        </p:nvSpPr>
        <p:spPr>
          <a:xfrm rot="-5400000">
            <a:off x="3071947" y="4279700"/>
            <a:ext cx="676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100 Gbps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42"/>
          <p:cNvGrpSpPr/>
          <p:nvPr/>
        </p:nvGrpSpPr>
        <p:grpSpPr>
          <a:xfrm>
            <a:off x="5254526" y="851630"/>
            <a:ext cx="710400" cy="2861974"/>
            <a:chOff x="7587176" y="1806155"/>
            <a:chExt cx="710400" cy="2861974"/>
          </a:xfrm>
        </p:grpSpPr>
        <p:sp>
          <p:nvSpPr>
            <p:cNvPr id="780" name="Google Shape;780;p42"/>
            <p:cNvSpPr/>
            <p:nvPr/>
          </p:nvSpPr>
          <p:spPr>
            <a:xfrm>
              <a:off x="7587176" y="216806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7587176" y="2360381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7587176" y="255269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7587176" y="274500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7587176" y="293732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7587176" y="312963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7587176" y="332194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7587176" y="351426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7587176" y="370657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7587176" y="389888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7587176" y="409120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7587176" y="428351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7587176" y="447582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793" name="Google Shape;793;p42"/>
            <p:cNvCxnSpPr/>
            <p:nvPr/>
          </p:nvCxnSpPr>
          <p:spPr>
            <a:xfrm>
              <a:off x="7651863" y="2070795"/>
              <a:ext cx="0" cy="19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4" name="Google Shape;794;p42"/>
            <p:cNvCxnSpPr/>
            <p:nvPr/>
          </p:nvCxnSpPr>
          <p:spPr>
            <a:xfrm>
              <a:off x="7700679" y="2070795"/>
              <a:ext cx="0" cy="384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5" name="Google Shape;795;p42"/>
            <p:cNvCxnSpPr/>
            <p:nvPr/>
          </p:nvCxnSpPr>
          <p:spPr>
            <a:xfrm>
              <a:off x="7749494" y="2070795"/>
              <a:ext cx="0" cy="57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6" name="Google Shape;796;p42"/>
            <p:cNvCxnSpPr/>
            <p:nvPr/>
          </p:nvCxnSpPr>
          <p:spPr>
            <a:xfrm>
              <a:off x="7798310" y="2070795"/>
              <a:ext cx="0" cy="76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7" name="Google Shape;797;p42"/>
            <p:cNvCxnSpPr/>
            <p:nvPr/>
          </p:nvCxnSpPr>
          <p:spPr>
            <a:xfrm>
              <a:off x="7847126" y="2070795"/>
              <a:ext cx="0" cy="9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8" name="Google Shape;798;p42"/>
            <p:cNvCxnSpPr/>
            <p:nvPr/>
          </p:nvCxnSpPr>
          <p:spPr>
            <a:xfrm>
              <a:off x="7895941" y="2070795"/>
              <a:ext cx="0" cy="1153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9" name="Google Shape;799;p42"/>
            <p:cNvCxnSpPr/>
            <p:nvPr/>
          </p:nvCxnSpPr>
          <p:spPr>
            <a:xfrm>
              <a:off x="7943637" y="2070795"/>
              <a:ext cx="0" cy="134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0" name="Google Shape;800;p42"/>
            <p:cNvCxnSpPr/>
            <p:nvPr/>
          </p:nvCxnSpPr>
          <p:spPr>
            <a:xfrm>
              <a:off x="7991333" y="2070795"/>
              <a:ext cx="0" cy="1538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1" name="Google Shape;801;p42"/>
            <p:cNvCxnSpPr/>
            <p:nvPr/>
          </p:nvCxnSpPr>
          <p:spPr>
            <a:xfrm>
              <a:off x="8039029" y="2070795"/>
              <a:ext cx="0" cy="173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2" name="Google Shape;802;p42"/>
            <p:cNvCxnSpPr/>
            <p:nvPr/>
          </p:nvCxnSpPr>
          <p:spPr>
            <a:xfrm>
              <a:off x="8086726" y="2070795"/>
              <a:ext cx="0" cy="1923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3" name="Google Shape;803;p42"/>
            <p:cNvCxnSpPr/>
            <p:nvPr/>
          </p:nvCxnSpPr>
          <p:spPr>
            <a:xfrm>
              <a:off x="8135612" y="2070795"/>
              <a:ext cx="0" cy="211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4" name="Google Shape;804;p42"/>
            <p:cNvCxnSpPr/>
            <p:nvPr/>
          </p:nvCxnSpPr>
          <p:spPr>
            <a:xfrm>
              <a:off x="8184499" y="2070795"/>
              <a:ext cx="0" cy="230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5" name="Google Shape;805;p42"/>
            <p:cNvCxnSpPr/>
            <p:nvPr/>
          </p:nvCxnSpPr>
          <p:spPr>
            <a:xfrm>
              <a:off x="8233386" y="2070795"/>
              <a:ext cx="0" cy="250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06" name="Google Shape;806;p42"/>
            <p:cNvSpPr/>
            <p:nvPr/>
          </p:nvSpPr>
          <p:spPr>
            <a:xfrm>
              <a:off x="7587176" y="1806155"/>
              <a:ext cx="710400" cy="361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807" name="Google Shape;807;p42"/>
          <p:cNvSpPr/>
          <p:nvPr/>
        </p:nvSpPr>
        <p:spPr>
          <a:xfrm>
            <a:off x="5254525" y="851600"/>
            <a:ext cx="710400" cy="286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08" name="Google Shape;808;p42"/>
          <p:cNvGrpSpPr/>
          <p:nvPr/>
        </p:nvGrpSpPr>
        <p:grpSpPr>
          <a:xfrm>
            <a:off x="4949726" y="1461230"/>
            <a:ext cx="710400" cy="2861974"/>
            <a:chOff x="7587176" y="1806155"/>
            <a:chExt cx="710400" cy="2861974"/>
          </a:xfrm>
        </p:grpSpPr>
        <p:sp>
          <p:nvSpPr>
            <p:cNvPr id="809" name="Google Shape;809;p42"/>
            <p:cNvSpPr/>
            <p:nvPr/>
          </p:nvSpPr>
          <p:spPr>
            <a:xfrm>
              <a:off x="7587176" y="216806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7587176" y="2360381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7587176" y="255269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7587176" y="274500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7587176" y="293732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7587176" y="312963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7587176" y="332194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7587176" y="351426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7587176" y="370657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7587176" y="389888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7587176" y="409120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7587176" y="428351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7587176" y="447582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822" name="Google Shape;822;p42"/>
            <p:cNvCxnSpPr/>
            <p:nvPr/>
          </p:nvCxnSpPr>
          <p:spPr>
            <a:xfrm>
              <a:off x="7651863" y="2070795"/>
              <a:ext cx="0" cy="19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3" name="Google Shape;823;p42"/>
            <p:cNvCxnSpPr/>
            <p:nvPr/>
          </p:nvCxnSpPr>
          <p:spPr>
            <a:xfrm>
              <a:off x="7700679" y="2070795"/>
              <a:ext cx="0" cy="384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4" name="Google Shape;824;p42"/>
            <p:cNvCxnSpPr/>
            <p:nvPr/>
          </p:nvCxnSpPr>
          <p:spPr>
            <a:xfrm>
              <a:off x="7749494" y="2070795"/>
              <a:ext cx="0" cy="57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5" name="Google Shape;825;p42"/>
            <p:cNvCxnSpPr/>
            <p:nvPr/>
          </p:nvCxnSpPr>
          <p:spPr>
            <a:xfrm>
              <a:off x="7798310" y="2070795"/>
              <a:ext cx="0" cy="76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6" name="Google Shape;826;p42"/>
            <p:cNvCxnSpPr/>
            <p:nvPr/>
          </p:nvCxnSpPr>
          <p:spPr>
            <a:xfrm>
              <a:off x="7847126" y="2070795"/>
              <a:ext cx="0" cy="9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7" name="Google Shape;827;p42"/>
            <p:cNvCxnSpPr/>
            <p:nvPr/>
          </p:nvCxnSpPr>
          <p:spPr>
            <a:xfrm>
              <a:off x="7895941" y="2070795"/>
              <a:ext cx="0" cy="1153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8" name="Google Shape;828;p42"/>
            <p:cNvCxnSpPr/>
            <p:nvPr/>
          </p:nvCxnSpPr>
          <p:spPr>
            <a:xfrm>
              <a:off x="7943637" y="2070795"/>
              <a:ext cx="0" cy="134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9" name="Google Shape;829;p42"/>
            <p:cNvCxnSpPr/>
            <p:nvPr/>
          </p:nvCxnSpPr>
          <p:spPr>
            <a:xfrm>
              <a:off x="7991333" y="2070795"/>
              <a:ext cx="0" cy="1538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0" name="Google Shape;830;p42"/>
            <p:cNvCxnSpPr/>
            <p:nvPr/>
          </p:nvCxnSpPr>
          <p:spPr>
            <a:xfrm>
              <a:off x="8039029" y="2070795"/>
              <a:ext cx="0" cy="173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1" name="Google Shape;831;p42"/>
            <p:cNvCxnSpPr/>
            <p:nvPr/>
          </p:nvCxnSpPr>
          <p:spPr>
            <a:xfrm>
              <a:off x="8086726" y="2070795"/>
              <a:ext cx="0" cy="1923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2" name="Google Shape;832;p42"/>
            <p:cNvCxnSpPr/>
            <p:nvPr/>
          </p:nvCxnSpPr>
          <p:spPr>
            <a:xfrm>
              <a:off x="8135612" y="2070795"/>
              <a:ext cx="0" cy="211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3" name="Google Shape;833;p42"/>
            <p:cNvCxnSpPr/>
            <p:nvPr/>
          </p:nvCxnSpPr>
          <p:spPr>
            <a:xfrm>
              <a:off x="8184499" y="2070795"/>
              <a:ext cx="0" cy="230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4" name="Google Shape;834;p42"/>
            <p:cNvCxnSpPr/>
            <p:nvPr/>
          </p:nvCxnSpPr>
          <p:spPr>
            <a:xfrm>
              <a:off x="8233386" y="2070795"/>
              <a:ext cx="0" cy="250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35" name="Google Shape;835;p42"/>
            <p:cNvSpPr/>
            <p:nvPr/>
          </p:nvSpPr>
          <p:spPr>
            <a:xfrm>
              <a:off x="7587176" y="1806155"/>
              <a:ext cx="710400" cy="361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836" name="Google Shape;836;p4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Inside a Datacenter: Connecting Racks?</a:t>
            </a:r>
            <a:endParaRPr/>
          </a:p>
        </p:txBody>
      </p:sp>
      <p:sp>
        <p:nvSpPr>
          <p:cNvPr id="837" name="Google Shape;837;p42"/>
          <p:cNvSpPr txBox="1"/>
          <p:nvPr>
            <p:ph idx="1" type="body"/>
          </p:nvPr>
        </p:nvSpPr>
        <p:spPr>
          <a:xfrm>
            <a:off x="107050" y="402200"/>
            <a:ext cx="41352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built a rack of 40–80 servers, and connected all the servers in the rack.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Each datacenter has many racks.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connect the racks together?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first...how do we measure if our chosen topology is good?</a:t>
            </a:r>
            <a:endParaRPr/>
          </a:p>
        </p:txBody>
      </p:sp>
      <p:sp>
        <p:nvSpPr>
          <p:cNvPr id="838" name="Google Shape;838;p42"/>
          <p:cNvSpPr/>
          <p:nvPr/>
        </p:nvSpPr>
        <p:spPr>
          <a:xfrm>
            <a:off x="4949725" y="1461213"/>
            <a:ext cx="710400" cy="286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39" name="Google Shape;839;p42"/>
          <p:cNvGrpSpPr/>
          <p:nvPr/>
        </p:nvGrpSpPr>
        <p:grpSpPr>
          <a:xfrm>
            <a:off x="4644926" y="2070830"/>
            <a:ext cx="710400" cy="2861974"/>
            <a:chOff x="7587176" y="1806155"/>
            <a:chExt cx="710400" cy="2861974"/>
          </a:xfrm>
        </p:grpSpPr>
        <p:sp>
          <p:nvSpPr>
            <p:cNvPr id="840" name="Google Shape;840;p42"/>
            <p:cNvSpPr/>
            <p:nvPr/>
          </p:nvSpPr>
          <p:spPr>
            <a:xfrm>
              <a:off x="7587176" y="216806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7587176" y="2360381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7587176" y="255269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7587176" y="274500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7587176" y="293732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7587176" y="312963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7587176" y="332194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7587176" y="351426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7587176" y="370657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7587176" y="389888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7587176" y="409120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7587176" y="428351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7587176" y="447582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853" name="Google Shape;853;p42"/>
            <p:cNvCxnSpPr/>
            <p:nvPr/>
          </p:nvCxnSpPr>
          <p:spPr>
            <a:xfrm>
              <a:off x="7651863" y="2070795"/>
              <a:ext cx="0" cy="19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4" name="Google Shape;854;p42"/>
            <p:cNvCxnSpPr/>
            <p:nvPr/>
          </p:nvCxnSpPr>
          <p:spPr>
            <a:xfrm>
              <a:off x="7700679" y="2070795"/>
              <a:ext cx="0" cy="384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5" name="Google Shape;855;p42"/>
            <p:cNvCxnSpPr/>
            <p:nvPr/>
          </p:nvCxnSpPr>
          <p:spPr>
            <a:xfrm>
              <a:off x="7749494" y="2070795"/>
              <a:ext cx="0" cy="57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6" name="Google Shape;856;p42"/>
            <p:cNvCxnSpPr/>
            <p:nvPr/>
          </p:nvCxnSpPr>
          <p:spPr>
            <a:xfrm>
              <a:off x="7798310" y="2070795"/>
              <a:ext cx="0" cy="76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7" name="Google Shape;857;p42"/>
            <p:cNvCxnSpPr/>
            <p:nvPr/>
          </p:nvCxnSpPr>
          <p:spPr>
            <a:xfrm>
              <a:off x="7847126" y="2070795"/>
              <a:ext cx="0" cy="9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8" name="Google Shape;858;p42"/>
            <p:cNvCxnSpPr/>
            <p:nvPr/>
          </p:nvCxnSpPr>
          <p:spPr>
            <a:xfrm>
              <a:off x="7895941" y="2070795"/>
              <a:ext cx="0" cy="1153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9" name="Google Shape;859;p42"/>
            <p:cNvCxnSpPr/>
            <p:nvPr/>
          </p:nvCxnSpPr>
          <p:spPr>
            <a:xfrm>
              <a:off x="7943637" y="2070795"/>
              <a:ext cx="0" cy="134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0" name="Google Shape;860;p42"/>
            <p:cNvCxnSpPr/>
            <p:nvPr/>
          </p:nvCxnSpPr>
          <p:spPr>
            <a:xfrm>
              <a:off x="7991333" y="2070795"/>
              <a:ext cx="0" cy="1538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1" name="Google Shape;861;p42"/>
            <p:cNvCxnSpPr/>
            <p:nvPr/>
          </p:nvCxnSpPr>
          <p:spPr>
            <a:xfrm>
              <a:off x="8039029" y="2070795"/>
              <a:ext cx="0" cy="173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2" name="Google Shape;862;p42"/>
            <p:cNvCxnSpPr/>
            <p:nvPr/>
          </p:nvCxnSpPr>
          <p:spPr>
            <a:xfrm>
              <a:off x="8086726" y="2070795"/>
              <a:ext cx="0" cy="1923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3" name="Google Shape;863;p42"/>
            <p:cNvCxnSpPr/>
            <p:nvPr/>
          </p:nvCxnSpPr>
          <p:spPr>
            <a:xfrm>
              <a:off x="8135612" y="2070795"/>
              <a:ext cx="0" cy="211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4" name="Google Shape;864;p42"/>
            <p:cNvCxnSpPr/>
            <p:nvPr/>
          </p:nvCxnSpPr>
          <p:spPr>
            <a:xfrm>
              <a:off x="8184499" y="2070795"/>
              <a:ext cx="0" cy="230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5" name="Google Shape;865;p42"/>
            <p:cNvCxnSpPr/>
            <p:nvPr/>
          </p:nvCxnSpPr>
          <p:spPr>
            <a:xfrm>
              <a:off x="8233386" y="2070795"/>
              <a:ext cx="0" cy="250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66" name="Google Shape;866;p42"/>
            <p:cNvSpPr/>
            <p:nvPr/>
          </p:nvSpPr>
          <p:spPr>
            <a:xfrm>
              <a:off x="7587176" y="1806155"/>
              <a:ext cx="710400" cy="361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867" name="Google Shape;867;p42"/>
          <p:cNvSpPr/>
          <p:nvPr/>
        </p:nvSpPr>
        <p:spPr>
          <a:xfrm>
            <a:off x="4644925" y="2070825"/>
            <a:ext cx="710400" cy="286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68" name="Google Shape;868;p42"/>
          <p:cNvGrpSpPr/>
          <p:nvPr/>
        </p:nvGrpSpPr>
        <p:grpSpPr>
          <a:xfrm>
            <a:off x="6778526" y="851630"/>
            <a:ext cx="710400" cy="2861974"/>
            <a:chOff x="7587176" y="1806155"/>
            <a:chExt cx="710400" cy="2861974"/>
          </a:xfrm>
        </p:grpSpPr>
        <p:sp>
          <p:nvSpPr>
            <p:cNvPr id="869" name="Google Shape;869;p42"/>
            <p:cNvSpPr/>
            <p:nvPr/>
          </p:nvSpPr>
          <p:spPr>
            <a:xfrm>
              <a:off x="7587176" y="216806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7587176" y="2360381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7587176" y="255269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7587176" y="274500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7587176" y="293732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7587176" y="312963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7587176" y="332194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7587176" y="351426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7587176" y="370657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7587176" y="389888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7587176" y="409120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7587176" y="428351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7587176" y="447582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882" name="Google Shape;882;p42"/>
            <p:cNvCxnSpPr/>
            <p:nvPr/>
          </p:nvCxnSpPr>
          <p:spPr>
            <a:xfrm>
              <a:off x="7651863" y="2070795"/>
              <a:ext cx="0" cy="19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3" name="Google Shape;883;p42"/>
            <p:cNvCxnSpPr/>
            <p:nvPr/>
          </p:nvCxnSpPr>
          <p:spPr>
            <a:xfrm>
              <a:off x="7700679" y="2070795"/>
              <a:ext cx="0" cy="384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4" name="Google Shape;884;p42"/>
            <p:cNvCxnSpPr/>
            <p:nvPr/>
          </p:nvCxnSpPr>
          <p:spPr>
            <a:xfrm>
              <a:off x="7749494" y="2070795"/>
              <a:ext cx="0" cy="57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5" name="Google Shape;885;p42"/>
            <p:cNvCxnSpPr/>
            <p:nvPr/>
          </p:nvCxnSpPr>
          <p:spPr>
            <a:xfrm>
              <a:off x="7798310" y="2070795"/>
              <a:ext cx="0" cy="76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6" name="Google Shape;886;p42"/>
            <p:cNvCxnSpPr/>
            <p:nvPr/>
          </p:nvCxnSpPr>
          <p:spPr>
            <a:xfrm>
              <a:off x="7847126" y="2070795"/>
              <a:ext cx="0" cy="9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7" name="Google Shape;887;p42"/>
            <p:cNvCxnSpPr/>
            <p:nvPr/>
          </p:nvCxnSpPr>
          <p:spPr>
            <a:xfrm>
              <a:off x="7895941" y="2070795"/>
              <a:ext cx="0" cy="1153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8" name="Google Shape;888;p42"/>
            <p:cNvCxnSpPr/>
            <p:nvPr/>
          </p:nvCxnSpPr>
          <p:spPr>
            <a:xfrm>
              <a:off x="7943637" y="2070795"/>
              <a:ext cx="0" cy="134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9" name="Google Shape;889;p42"/>
            <p:cNvCxnSpPr/>
            <p:nvPr/>
          </p:nvCxnSpPr>
          <p:spPr>
            <a:xfrm>
              <a:off x="7991333" y="2070795"/>
              <a:ext cx="0" cy="1538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0" name="Google Shape;890;p42"/>
            <p:cNvCxnSpPr/>
            <p:nvPr/>
          </p:nvCxnSpPr>
          <p:spPr>
            <a:xfrm>
              <a:off x="8039029" y="2070795"/>
              <a:ext cx="0" cy="173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1" name="Google Shape;891;p42"/>
            <p:cNvCxnSpPr/>
            <p:nvPr/>
          </p:nvCxnSpPr>
          <p:spPr>
            <a:xfrm>
              <a:off x="8086726" y="2070795"/>
              <a:ext cx="0" cy="1923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2" name="Google Shape;892;p42"/>
            <p:cNvCxnSpPr/>
            <p:nvPr/>
          </p:nvCxnSpPr>
          <p:spPr>
            <a:xfrm>
              <a:off x="8135612" y="2070795"/>
              <a:ext cx="0" cy="211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3" name="Google Shape;893;p42"/>
            <p:cNvCxnSpPr/>
            <p:nvPr/>
          </p:nvCxnSpPr>
          <p:spPr>
            <a:xfrm>
              <a:off x="8184499" y="2070795"/>
              <a:ext cx="0" cy="230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4" name="Google Shape;894;p42"/>
            <p:cNvCxnSpPr/>
            <p:nvPr/>
          </p:nvCxnSpPr>
          <p:spPr>
            <a:xfrm>
              <a:off x="8233386" y="2070795"/>
              <a:ext cx="0" cy="250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5" name="Google Shape;895;p42"/>
            <p:cNvSpPr/>
            <p:nvPr/>
          </p:nvSpPr>
          <p:spPr>
            <a:xfrm>
              <a:off x="7587176" y="1806155"/>
              <a:ext cx="710400" cy="361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896" name="Google Shape;896;p42"/>
          <p:cNvSpPr/>
          <p:nvPr/>
        </p:nvSpPr>
        <p:spPr>
          <a:xfrm>
            <a:off x="6778525" y="851600"/>
            <a:ext cx="710400" cy="286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97" name="Google Shape;897;p42"/>
          <p:cNvGrpSpPr/>
          <p:nvPr/>
        </p:nvGrpSpPr>
        <p:grpSpPr>
          <a:xfrm>
            <a:off x="6473726" y="1461230"/>
            <a:ext cx="710400" cy="2861974"/>
            <a:chOff x="7587176" y="1806155"/>
            <a:chExt cx="710400" cy="2861974"/>
          </a:xfrm>
        </p:grpSpPr>
        <p:sp>
          <p:nvSpPr>
            <p:cNvPr id="898" name="Google Shape;898;p42"/>
            <p:cNvSpPr/>
            <p:nvPr/>
          </p:nvSpPr>
          <p:spPr>
            <a:xfrm>
              <a:off x="7587176" y="216806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7587176" y="2360381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7587176" y="255269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7587176" y="274500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7587176" y="293732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7587176" y="312963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7587176" y="332194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7587176" y="351426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7587176" y="370657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7587176" y="389888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7587176" y="409120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7587176" y="428351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7587176" y="447582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911" name="Google Shape;911;p42"/>
            <p:cNvCxnSpPr/>
            <p:nvPr/>
          </p:nvCxnSpPr>
          <p:spPr>
            <a:xfrm>
              <a:off x="7651863" y="2070795"/>
              <a:ext cx="0" cy="19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2" name="Google Shape;912;p42"/>
            <p:cNvCxnSpPr/>
            <p:nvPr/>
          </p:nvCxnSpPr>
          <p:spPr>
            <a:xfrm>
              <a:off x="7700679" y="2070795"/>
              <a:ext cx="0" cy="384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3" name="Google Shape;913;p42"/>
            <p:cNvCxnSpPr/>
            <p:nvPr/>
          </p:nvCxnSpPr>
          <p:spPr>
            <a:xfrm>
              <a:off x="7749494" y="2070795"/>
              <a:ext cx="0" cy="57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4" name="Google Shape;914;p42"/>
            <p:cNvCxnSpPr/>
            <p:nvPr/>
          </p:nvCxnSpPr>
          <p:spPr>
            <a:xfrm>
              <a:off x="7798310" y="2070795"/>
              <a:ext cx="0" cy="76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5" name="Google Shape;915;p42"/>
            <p:cNvCxnSpPr/>
            <p:nvPr/>
          </p:nvCxnSpPr>
          <p:spPr>
            <a:xfrm>
              <a:off x="7847126" y="2070795"/>
              <a:ext cx="0" cy="9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6" name="Google Shape;916;p42"/>
            <p:cNvCxnSpPr/>
            <p:nvPr/>
          </p:nvCxnSpPr>
          <p:spPr>
            <a:xfrm>
              <a:off x="7895941" y="2070795"/>
              <a:ext cx="0" cy="1153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7" name="Google Shape;917;p42"/>
            <p:cNvCxnSpPr/>
            <p:nvPr/>
          </p:nvCxnSpPr>
          <p:spPr>
            <a:xfrm>
              <a:off x="7943637" y="2070795"/>
              <a:ext cx="0" cy="134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8" name="Google Shape;918;p42"/>
            <p:cNvCxnSpPr/>
            <p:nvPr/>
          </p:nvCxnSpPr>
          <p:spPr>
            <a:xfrm>
              <a:off x="7991333" y="2070795"/>
              <a:ext cx="0" cy="1538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9" name="Google Shape;919;p42"/>
            <p:cNvCxnSpPr/>
            <p:nvPr/>
          </p:nvCxnSpPr>
          <p:spPr>
            <a:xfrm>
              <a:off x="8039029" y="2070795"/>
              <a:ext cx="0" cy="173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0" name="Google Shape;920;p42"/>
            <p:cNvCxnSpPr/>
            <p:nvPr/>
          </p:nvCxnSpPr>
          <p:spPr>
            <a:xfrm>
              <a:off x="8086726" y="2070795"/>
              <a:ext cx="0" cy="1923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1" name="Google Shape;921;p42"/>
            <p:cNvCxnSpPr/>
            <p:nvPr/>
          </p:nvCxnSpPr>
          <p:spPr>
            <a:xfrm>
              <a:off x="8135612" y="2070795"/>
              <a:ext cx="0" cy="211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2" name="Google Shape;922;p42"/>
            <p:cNvCxnSpPr/>
            <p:nvPr/>
          </p:nvCxnSpPr>
          <p:spPr>
            <a:xfrm>
              <a:off x="8184499" y="2070795"/>
              <a:ext cx="0" cy="230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3" name="Google Shape;923;p42"/>
            <p:cNvCxnSpPr/>
            <p:nvPr/>
          </p:nvCxnSpPr>
          <p:spPr>
            <a:xfrm>
              <a:off x="8233386" y="2070795"/>
              <a:ext cx="0" cy="250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24" name="Google Shape;924;p42"/>
            <p:cNvSpPr/>
            <p:nvPr/>
          </p:nvSpPr>
          <p:spPr>
            <a:xfrm>
              <a:off x="7587176" y="1806155"/>
              <a:ext cx="710400" cy="361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925" name="Google Shape;925;p42"/>
          <p:cNvSpPr/>
          <p:nvPr/>
        </p:nvSpPr>
        <p:spPr>
          <a:xfrm>
            <a:off x="6473725" y="1461213"/>
            <a:ext cx="710400" cy="286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26" name="Google Shape;926;p42"/>
          <p:cNvGrpSpPr/>
          <p:nvPr/>
        </p:nvGrpSpPr>
        <p:grpSpPr>
          <a:xfrm>
            <a:off x="6168926" y="2070830"/>
            <a:ext cx="710400" cy="2861974"/>
            <a:chOff x="7587176" y="1806155"/>
            <a:chExt cx="710400" cy="2861974"/>
          </a:xfrm>
        </p:grpSpPr>
        <p:sp>
          <p:nvSpPr>
            <p:cNvPr id="927" name="Google Shape;927;p42"/>
            <p:cNvSpPr/>
            <p:nvPr/>
          </p:nvSpPr>
          <p:spPr>
            <a:xfrm>
              <a:off x="7587176" y="216806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7587176" y="2360381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7587176" y="255269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7587176" y="274500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7587176" y="293732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7587176" y="312963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7587176" y="332194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7587176" y="351426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7587176" y="370657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7587176" y="389888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7587176" y="409120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7587176" y="428351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7587176" y="447582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940" name="Google Shape;940;p42"/>
            <p:cNvCxnSpPr/>
            <p:nvPr/>
          </p:nvCxnSpPr>
          <p:spPr>
            <a:xfrm>
              <a:off x="7651863" y="2070795"/>
              <a:ext cx="0" cy="19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1" name="Google Shape;941;p42"/>
            <p:cNvCxnSpPr/>
            <p:nvPr/>
          </p:nvCxnSpPr>
          <p:spPr>
            <a:xfrm>
              <a:off x="7700679" y="2070795"/>
              <a:ext cx="0" cy="384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2" name="Google Shape;942;p42"/>
            <p:cNvCxnSpPr/>
            <p:nvPr/>
          </p:nvCxnSpPr>
          <p:spPr>
            <a:xfrm>
              <a:off x="7749494" y="2070795"/>
              <a:ext cx="0" cy="57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3" name="Google Shape;943;p42"/>
            <p:cNvCxnSpPr/>
            <p:nvPr/>
          </p:nvCxnSpPr>
          <p:spPr>
            <a:xfrm>
              <a:off x="7798310" y="2070795"/>
              <a:ext cx="0" cy="76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4" name="Google Shape;944;p42"/>
            <p:cNvCxnSpPr/>
            <p:nvPr/>
          </p:nvCxnSpPr>
          <p:spPr>
            <a:xfrm>
              <a:off x="7847126" y="2070795"/>
              <a:ext cx="0" cy="9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5" name="Google Shape;945;p42"/>
            <p:cNvCxnSpPr/>
            <p:nvPr/>
          </p:nvCxnSpPr>
          <p:spPr>
            <a:xfrm>
              <a:off x="7895941" y="2070795"/>
              <a:ext cx="0" cy="1153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6" name="Google Shape;946;p42"/>
            <p:cNvCxnSpPr/>
            <p:nvPr/>
          </p:nvCxnSpPr>
          <p:spPr>
            <a:xfrm>
              <a:off x="7943637" y="2070795"/>
              <a:ext cx="0" cy="134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7" name="Google Shape;947;p42"/>
            <p:cNvCxnSpPr/>
            <p:nvPr/>
          </p:nvCxnSpPr>
          <p:spPr>
            <a:xfrm>
              <a:off x="7991333" y="2070795"/>
              <a:ext cx="0" cy="1538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8" name="Google Shape;948;p42"/>
            <p:cNvCxnSpPr/>
            <p:nvPr/>
          </p:nvCxnSpPr>
          <p:spPr>
            <a:xfrm>
              <a:off x="8039029" y="2070795"/>
              <a:ext cx="0" cy="173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9" name="Google Shape;949;p42"/>
            <p:cNvCxnSpPr/>
            <p:nvPr/>
          </p:nvCxnSpPr>
          <p:spPr>
            <a:xfrm>
              <a:off x="8086726" y="2070795"/>
              <a:ext cx="0" cy="1923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0" name="Google Shape;950;p42"/>
            <p:cNvCxnSpPr/>
            <p:nvPr/>
          </p:nvCxnSpPr>
          <p:spPr>
            <a:xfrm>
              <a:off x="8135612" y="2070795"/>
              <a:ext cx="0" cy="211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1" name="Google Shape;951;p42"/>
            <p:cNvCxnSpPr/>
            <p:nvPr/>
          </p:nvCxnSpPr>
          <p:spPr>
            <a:xfrm>
              <a:off x="8184499" y="2070795"/>
              <a:ext cx="0" cy="230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2" name="Google Shape;952;p42"/>
            <p:cNvCxnSpPr/>
            <p:nvPr/>
          </p:nvCxnSpPr>
          <p:spPr>
            <a:xfrm>
              <a:off x="8233386" y="2070795"/>
              <a:ext cx="0" cy="250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53" name="Google Shape;953;p42"/>
            <p:cNvSpPr/>
            <p:nvPr/>
          </p:nvSpPr>
          <p:spPr>
            <a:xfrm>
              <a:off x="7587176" y="1806155"/>
              <a:ext cx="710400" cy="361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954" name="Google Shape;954;p42"/>
          <p:cNvSpPr/>
          <p:nvPr/>
        </p:nvSpPr>
        <p:spPr>
          <a:xfrm>
            <a:off x="6168925" y="2070825"/>
            <a:ext cx="710400" cy="286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55" name="Google Shape;955;p42"/>
          <p:cNvGrpSpPr/>
          <p:nvPr/>
        </p:nvGrpSpPr>
        <p:grpSpPr>
          <a:xfrm>
            <a:off x="8302526" y="851630"/>
            <a:ext cx="710400" cy="2861974"/>
            <a:chOff x="7587176" y="1806155"/>
            <a:chExt cx="710400" cy="2861974"/>
          </a:xfrm>
        </p:grpSpPr>
        <p:sp>
          <p:nvSpPr>
            <p:cNvPr id="956" name="Google Shape;956;p42"/>
            <p:cNvSpPr/>
            <p:nvPr/>
          </p:nvSpPr>
          <p:spPr>
            <a:xfrm>
              <a:off x="7587176" y="216806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7587176" y="2360381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7587176" y="255269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7587176" y="274500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7587176" y="293732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7587176" y="312963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7587176" y="332194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7587176" y="351426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7587176" y="370657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7587176" y="389888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7587176" y="409120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7587176" y="428351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7587176" y="447582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969" name="Google Shape;969;p42"/>
            <p:cNvCxnSpPr/>
            <p:nvPr/>
          </p:nvCxnSpPr>
          <p:spPr>
            <a:xfrm>
              <a:off x="7651863" y="2070795"/>
              <a:ext cx="0" cy="19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0" name="Google Shape;970;p42"/>
            <p:cNvCxnSpPr/>
            <p:nvPr/>
          </p:nvCxnSpPr>
          <p:spPr>
            <a:xfrm>
              <a:off x="7700679" y="2070795"/>
              <a:ext cx="0" cy="384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1" name="Google Shape;971;p42"/>
            <p:cNvCxnSpPr/>
            <p:nvPr/>
          </p:nvCxnSpPr>
          <p:spPr>
            <a:xfrm>
              <a:off x="7749494" y="2070795"/>
              <a:ext cx="0" cy="57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2" name="Google Shape;972;p42"/>
            <p:cNvCxnSpPr/>
            <p:nvPr/>
          </p:nvCxnSpPr>
          <p:spPr>
            <a:xfrm>
              <a:off x="7798310" y="2070795"/>
              <a:ext cx="0" cy="76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3" name="Google Shape;973;p42"/>
            <p:cNvCxnSpPr/>
            <p:nvPr/>
          </p:nvCxnSpPr>
          <p:spPr>
            <a:xfrm>
              <a:off x="7847126" y="2070795"/>
              <a:ext cx="0" cy="9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4" name="Google Shape;974;p42"/>
            <p:cNvCxnSpPr/>
            <p:nvPr/>
          </p:nvCxnSpPr>
          <p:spPr>
            <a:xfrm>
              <a:off x="7895941" y="2070795"/>
              <a:ext cx="0" cy="1153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5" name="Google Shape;975;p42"/>
            <p:cNvCxnSpPr/>
            <p:nvPr/>
          </p:nvCxnSpPr>
          <p:spPr>
            <a:xfrm>
              <a:off x="7943637" y="2070795"/>
              <a:ext cx="0" cy="134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6" name="Google Shape;976;p42"/>
            <p:cNvCxnSpPr/>
            <p:nvPr/>
          </p:nvCxnSpPr>
          <p:spPr>
            <a:xfrm>
              <a:off x="7991333" y="2070795"/>
              <a:ext cx="0" cy="1538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7" name="Google Shape;977;p42"/>
            <p:cNvCxnSpPr/>
            <p:nvPr/>
          </p:nvCxnSpPr>
          <p:spPr>
            <a:xfrm>
              <a:off x="8039029" y="2070795"/>
              <a:ext cx="0" cy="173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8" name="Google Shape;978;p42"/>
            <p:cNvCxnSpPr/>
            <p:nvPr/>
          </p:nvCxnSpPr>
          <p:spPr>
            <a:xfrm>
              <a:off x="8086726" y="2070795"/>
              <a:ext cx="0" cy="1923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9" name="Google Shape;979;p42"/>
            <p:cNvCxnSpPr/>
            <p:nvPr/>
          </p:nvCxnSpPr>
          <p:spPr>
            <a:xfrm>
              <a:off x="8135612" y="2070795"/>
              <a:ext cx="0" cy="211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0" name="Google Shape;980;p42"/>
            <p:cNvCxnSpPr/>
            <p:nvPr/>
          </p:nvCxnSpPr>
          <p:spPr>
            <a:xfrm>
              <a:off x="8184499" y="2070795"/>
              <a:ext cx="0" cy="230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1" name="Google Shape;981;p42"/>
            <p:cNvCxnSpPr/>
            <p:nvPr/>
          </p:nvCxnSpPr>
          <p:spPr>
            <a:xfrm>
              <a:off x="8233386" y="2070795"/>
              <a:ext cx="0" cy="250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82" name="Google Shape;982;p42"/>
            <p:cNvSpPr/>
            <p:nvPr/>
          </p:nvSpPr>
          <p:spPr>
            <a:xfrm>
              <a:off x="7587176" y="1806155"/>
              <a:ext cx="710400" cy="361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983" name="Google Shape;983;p42"/>
          <p:cNvSpPr/>
          <p:nvPr/>
        </p:nvSpPr>
        <p:spPr>
          <a:xfrm>
            <a:off x="8302525" y="851600"/>
            <a:ext cx="710400" cy="286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84" name="Google Shape;984;p42"/>
          <p:cNvGrpSpPr/>
          <p:nvPr/>
        </p:nvGrpSpPr>
        <p:grpSpPr>
          <a:xfrm>
            <a:off x="7997726" y="1461230"/>
            <a:ext cx="710400" cy="2861974"/>
            <a:chOff x="7587176" y="1806155"/>
            <a:chExt cx="710400" cy="2861974"/>
          </a:xfrm>
        </p:grpSpPr>
        <p:sp>
          <p:nvSpPr>
            <p:cNvPr id="985" name="Google Shape;985;p42"/>
            <p:cNvSpPr/>
            <p:nvPr/>
          </p:nvSpPr>
          <p:spPr>
            <a:xfrm>
              <a:off x="7587176" y="216806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7587176" y="2360381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7587176" y="255269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7587176" y="274500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7587176" y="293732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7587176" y="312963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7587176" y="332194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7587176" y="351426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7587176" y="370657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7587176" y="389888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7587176" y="409120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7587176" y="428351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7587176" y="447582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998" name="Google Shape;998;p42"/>
            <p:cNvCxnSpPr/>
            <p:nvPr/>
          </p:nvCxnSpPr>
          <p:spPr>
            <a:xfrm>
              <a:off x="7651863" y="2070795"/>
              <a:ext cx="0" cy="19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9" name="Google Shape;999;p42"/>
            <p:cNvCxnSpPr/>
            <p:nvPr/>
          </p:nvCxnSpPr>
          <p:spPr>
            <a:xfrm>
              <a:off x="7700679" y="2070795"/>
              <a:ext cx="0" cy="384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0" name="Google Shape;1000;p42"/>
            <p:cNvCxnSpPr/>
            <p:nvPr/>
          </p:nvCxnSpPr>
          <p:spPr>
            <a:xfrm>
              <a:off x="7749494" y="2070795"/>
              <a:ext cx="0" cy="57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1" name="Google Shape;1001;p42"/>
            <p:cNvCxnSpPr/>
            <p:nvPr/>
          </p:nvCxnSpPr>
          <p:spPr>
            <a:xfrm>
              <a:off x="7798310" y="2070795"/>
              <a:ext cx="0" cy="76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2" name="Google Shape;1002;p42"/>
            <p:cNvCxnSpPr/>
            <p:nvPr/>
          </p:nvCxnSpPr>
          <p:spPr>
            <a:xfrm>
              <a:off x="7847126" y="2070795"/>
              <a:ext cx="0" cy="9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3" name="Google Shape;1003;p42"/>
            <p:cNvCxnSpPr/>
            <p:nvPr/>
          </p:nvCxnSpPr>
          <p:spPr>
            <a:xfrm>
              <a:off x="7895941" y="2070795"/>
              <a:ext cx="0" cy="1153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4" name="Google Shape;1004;p42"/>
            <p:cNvCxnSpPr/>
            <p:nvPr/>
          </p:nvCxnSpPr>
          <p:spPr>
            <a:xfrm>
              <a:off x="7943637" y="2070795"/>
              <a:ext cx="0" cy="134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5" name="Google Shape;1005;p42"/>
            <p:cNvCxnSpPr/>
            <p:nvPr/>
          </p:nvCxnSpPr>
          <p:spPr>
            <a:xfrm>
              <a:off x="7991333" y="2070795"/>
              <a:ext cx="0" cy="1538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6" name="Google Shape;1006;p42"/>
            <p:cNvCxnSpPr/>
            <p:nvPr/>
          </p:nvCxnSpPr>
          <p:spPr>
            <a:xfrm>
              <a:off x="8039029" y="2070795"/>
              <a:ext cx="0" cy="173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7" name="Google Shape;1007;p42"/>
            <p:cNvCxnSpPr/>
            <p:nvPr/>
          </p:nvCxnSpPr>
          <p:spPr>
            <a:xfrm>
              <a:off x="8086726" y="2070795"/>
              <a:ext cx="0" cy="1923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8" name="Google Shape;1008;p42"/>
            <p:cNvCxnSpPr/>
            <p:nvPr/>
          </p:nvCxnSpPr>
          <p:spPr>
            <a:xfrm>
              <a:off x="8135612" y="2070795"/>
              <a:ext cx="0" cy="211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9" name="Google Shape;1009;p42"/>
            <p:cNvCxnSpPr/>
            <p:nvPr/>
          </p:nvCxnSpPr>
          <p:spPr>
            <a:xfrm>
              <a:off x="8184499" y="2070795"/>
              <a:ext cx="0" cy="230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0" name="Google Shape;1010;p42"/>
            <p:cNvCxnSpPr/>
            <p:nvPr/>
          </p:nvCxnSpPr>
          <p:spPr>
            <a:xfrm>
              <a:off x="8233386" y="2070795"/>
              <a:ext cx="0" cy="250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11" name="Google Shape;1011;p42"/>
            <p:cNvSpPr/>
            <p:nvPr/>
          </p:nvSpPr>
          <p:spPr>
            <a:xfrm>
              <a:off x="7587176" y="1806155"/>
              <a:ext cx="710400" cy="361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1012" name="Google Shape;1012;p42"/>
          <p:cNvSpPr/>
          <p:nvPr/>
        </p:nvSpPr>
        <p:spPr>
          <a:xfrm>
            <a:off x="7997725" y="1461213"/>
            <a:ext cx="710400" cy="286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13" name="Google Shape;1013;p42"/>
          <p:cNvGrpSpPr/>
          <p:nvPr/>
        </p:nvGrpSpPr>
        <p:grpSpPr>
          <a:xfrm>
            <a:off x="7692926" y="2070830"/>
            <a:ext cx="710400" cy="2861974"/>
            <a:chOff x="7587176" y="1806155"/>
            <a:chExt cx="710400" cy="2861974"/>
          </a:xfrm>
        </p:grpSpPr>
        <p:sp>
          <p:nvSpPr>
            <p:cNvPr id="1014" name="Google Shape;1014;p42"/>
            <p:cNvSpPr/>
            <p:nvPr/>
          </p:nvSpPr>
          <p:spPr>
            <a:xfrm>
              <a:off x="7587176" y="216806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7587176" y="2360381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7587176" y="255269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7587176" y="274500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7587176" y="293732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7587176" y="312963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7587176" y="332194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7587176" y="351426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7587176" y="370657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7587176" y="389888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7587176" y="409120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7587176" y="428351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7587176" y="447582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027" name="Google Shape;1027;p42"/>
            <p:cNvCxnSpPr/>
            <p:nvPr/>
          </p:nvCxnSpPr>
          <p:spPr>
            <a:xfrm>
              <a:off x="7651863" y="2070795"/>
              <a:ext cx="0" cy="19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8" name="Google Shape;1028;p42"/>
            <p:cNvCxnSpPr/>
            <p:nvPr/>
          </p:nvCxnSpPr>
          <p:spPr>
            <a:xfrm>
              <a:off x="7700679" y="2070795"/>
              <a:ext cx="0" cy="384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9" name="Google Shape;1029;p42"/>
            <p:cNvCxnSpPr/>
            <p:nvPr/>
          </p:nvCxnSpPr>
          <p:spPr>
            <a:xfrm>
              <a:off x="7749494" y="2070795"/>
              <a:ext cx="0" cy="57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0" name="Google Shape;1030;p42"/>
            <p:cNvCxnSpPr/>
            <p:nvPr/>
          </p:nvCxnSpPr>
          <p:spPr>
            <a:xfrm>
              <a:off x="7798310" y="2070795"/>
              <a:ext cx="0" cy="76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1" name="Google Shape;1031;p42"/>
            <p:cNvCxnSpPr/>
            <p:nvPr/>
          </p:nvCxnSpPr>
          <p:spPr>
            <a:xfrm>
              <a:off x="7847126" y="2070795"/>
              <a:ext cx="0" cy="9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2" name="Google Shape;1032;p42"/>
            <p:cNvCxnSpPr/>
            <p:nvPr/>
          </p:nvCxnSpPr>
          <p:spPr>
            <a:xfrm>
              <a:off x="7895941" y="2070795"/>
              <a:ext cx="0" cy="1153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3" name="Google Shape;1033;p42"/>
            <p:cNvCxnSpPr/>
            <p:nvPr/>
          </p:nvCxnSpPr>
          <p:spPr>
            <a:xfrm>
              <a:off x="7943637" y="2070795"/>
              <a:ext cx="0" cy="134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4" name="Google Shape;1034;p42"/>
            <p:cNvCxnSpPr/>
            <p:nvPr/>
          </p:nvCxnSpPr>
          <p:spPr>
            <a:xfrm>
              <a:off x="7991333" y="2070795"/>
              <a:ext cx="0" cy="1538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5" name="Google Shape;1035;p42"/>
            <p:cNvCxnSpPr/>
            <p:nvPr/>
          </p:nvCxnSpPr>
          <p:spPr>
            <a:xfrm>
              <a:off x="8039029" y="2070795"/>
              <a:ext cx="0" cy="173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6" name="Google Shape;1036;p42"/>
            <p:cNvCxnSpPr/>
            <p:nvPr/>
          </p:nvCxnSpPr>
          <p:spPr>
            <a:xfrm>
              <a:off x="8086726" y="2070795"/>
              <a:ext cx="0" cy="1923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7" name="Google Shape;1037;p42"/>
            <p:cNvCxnSpPr/>
            <p:nvPr/>
          </p:nvCxnSpPr>
          <p:spPr>
            <a:xfrm>
              <a:off x="8135612" y="2070795"/>
              <a:ext cx="0" cy="211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8" name="Google Shape;1038;p42"/>
            <p:cNvCxnSpPr/>
            <p:nvPr/>
          </p:nvCxnSpPr>
          <p:spPr>
            <a:xfrm>
              <a:off x="8184499" y="2070795"/>
              <a:ext cx="0" cy="230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9" name="Google Shape;1039;p42"/>
            <p:cNvCxnSpPr/>
            <p:nvPr/>
          </p:nvCxnSpPr>
          <p:spPr>
            <a:xfrm>
              <a:off x="8233386" y="2070795"/>
              <a:ext cx="0" cy="250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40" name="Google Shape;1040;p42"/>
            <p:cNvSpPr/>
            <p:nvPr/>
          </p:nvSpPr>
          <p:spPr>
            <a:xfrm>
              <a:off x="7587176" y="1806155"/>
              <a:ext cx="710400" cy="361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1041" name="Google Shape;1041;p42"/>
          <p:cNvSpPr/>
          <p:nvPr/>
        </p:nvSpPr>
        <p:spPr>
          <a:xfrm>
            <a:off x="7692925" y="2070825"/>
            <a:ext cx="710400" cy="286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42"/>
          <p:cNvSpPr/>
          <p:nvPr/>
        </p:nvSpPr>
        <p:spPr>
          <a:xfrm>
            <a:off x="5523175" y="948650"/>
            <a:ext cx="173100" cy="173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42"/>
          <p:cNvSpPr/>
          <p:nvPr/>
        </p:nvSpPr>
        <p:spPr>
          <a:xfrm>
            <a:off x="5218375" y="1558250"/>
            <a:ext cx="173100" cy="173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42"/>
          <p:cNvSpPr/>
          <p:nvPr/>
        </p:nvSpPr>
        <p:spPr>
          <a:xfrm>
            <a:off x="4913575" y="2167850"/>
            <a:ext cx="173100" cy="173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42"/>
          <p:cNvSpPr/>
          <p:nvPr/>
        </p:nvSpPr>
        <p:spPr>
          <a:xfrm>
            <a:off x="7047175" y="948650"/>
            <a:ext cx="173100" cy="173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42"/>
          <p:cNvSpPr/>
          <p:nvPr/>
        </p:nvSpPr>
        <p:spPr>
          <a:xfrm>
            <a:off x="6742375" y="1558250"/>
            <a:ext cx="173100" cy="173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42"/>
          <p:cNvSpPr/>
          <p:nvPr/>
        </p:nvSpPr>
        <p:spPr>
          <a:xfrm>
            <a:off x="6437575" y="2167850"/>
            <a:ext cx="173100" cy="173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8" name="Google Shape;1048;p42"/>
          <p:cNvSpPr/>
          <p:nvPr/>
        </p:nvSpPr>
        <p:spPr>
          <a:xfrm>
            <a:off x="8571175" y="948650"/>
            <a:ext cx="173100" cy="173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9" name="Google Shape;1049;p42"/>
          <p:cNvSpPr/>
          <p:nvPr/>
        </p:nvSpPr>
        <p:spPr>
          <a:xfrm>
            <a:off x="8266375" y="1558250"/>
            <a:ext cx="173100" cy="173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" name="Google Shape;1050;p42"/>
          <p:cNvSpPr/>
          <p:nvPr/>
        </p:nvSpPr>
        <p:spPr>
          <a:xfrm>
            <a:off x="7961575" y="2167850"/>
            <a:ext cx="173100" cy="173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51" name="Google Shape;1051;p42"/>
          <p:cNvCxnSpPr/>
          <p:nvPr/>
        </p:nvCxnSpPr>
        <p:spPr>
          <a:xfrm flipH="1">
            <a:off x="4999450" y="1032325"/>
            <a:ext cx="611100" cy="1226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2" name="Google Shape;1052;p42"/>
          <p:cNvCxnSpPr/>
          <p:nvPr/>
        </p:nvCxnSpPr>
        <p:spPr>
          <a:xfrm flipH="1">
            <a:off x="6523450" y="1032325"/>
            <a:ext cx="611100" cy="1226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3" name="Google Shape;1053;p42"/>
          <p:cNvCxnSpPr/>
          <p:nvPr/>
        </p:nvCxnSpPr>
        <p:spPr>
          <a:xfrm flipH="1">
            <a:off x="8047450" y="1032325"/>
            <a:ext cx="611100" cy="1226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4" name="Google Shape;1054;p42"/>
          <p:cNvCxnSpPr>
            <a:stCxn id="1048" idx="2"/>
            <a:endCxn id="1042" idx="6"/>
          </p:cNvCxnSpPr>
          <p:nvPr/>
        </p:nvCxnSpPr>
        <p:spPr>
          <a:xfrm rot="10800000">
            <a:off x="5696275" y="1035200"/>
            <a:ext cx="28749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5" name="Google Shape;1055;p42"/>
          <p:cNvCxnSpPr>
            <a:stCxn id="1049" idx="2"/>
            <a:endCxn id="1043" idx="6"/>
          </p:cNvCxnSpPr>
          <p:nvPr/>
        </p:nvCxnSpPr>
        <p:spPr>
          <a:xfrm rot="10800000">
            <a:off x="5391475" y="1644800"/>
            <a:ext cx="28749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6" name="Google Shape;1056;p42"/>
          <p:cNvCxnSpPr>
            <a:stCxn id="1050" idx="2"/>
            <a:endCxn id="1044" idx="6"/>
          </p:cNvCxnSpPr>
          <p:nvPr/>
        </p:nvCxnSpPr>
        <p:spPr>
          <a:xfrm rot="10800000">
            <a:off x="5086675" y="2254400"/>
            <a:ext cx="28749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Designing Datacenters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What is a Datacenter?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Inside a Real Datacenter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Bisection Bandwidth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Topologies (Clos Networks)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Congestion Control in Datacenters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39" name="Google Shape;239;p2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Datacenter?</a:t>
            </a:r>
            <a:endParaRPr/>
          </a:p>
        </p:txBody>
      </p:sp>
      <p:sp>
        <p:nvSpPr>
          <p:cNvPr id="240" name="Google Shape;240;p2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18</a:t>
            </a:r>
            <a:r>
              <a:rPr lang="en"/>
              <a:t>, CS 168, </a:t>
            </a:r>
            <a:r>
              <a:rPr lang="en"/>
              <a:t>Spring 2026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43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Designing Datacenters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What is a Datacenter?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Inside a Real Datacenter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Bisection Bandwidth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Topologies (Clos Networks)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Congestion Control in Datacenters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062" name="Google Shape;1062;p43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Bisection Bandwidth</a:t>
            </a:r>
            <a:endParaRPr/>
          </a:p>
        </p:txBody>
      </p:sp>
      <p:sp>
        <p:nvSpPr>
          <p:cNvPr id="1063" name="Google Shape;1063;p43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18</a:t>
            </a:r>
            <a:r>
              <a:rPr lang="en"/>
              <a:t>, CS 168, </a:t>
            </a:r>
            <a:r>
              <a:rPr lang="en"/>
              <a:t>Spring 2026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8" name="Google Shape;1068;p44"/>
          <p:cNvCxnSpPr>
            <a:stCxn id="1069" idx="6"/>
            <a:endCxn id="1070" idx="1"/>
          </p:cNvCxnSpPr>
          <p:nvPr/>
        </p:nvCxnSpPr>
        <p:spPr>
          <a:xfrm>
            <a:off x="1593219" y="3084875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1" name="Google Shape;1071;p44"/>
          <p:cNvCxnSpPr>
            <a:stCxn id="1072" idx="6"/>
            <a:endCxn id="1073" idx="1"/>
          </p:cNvCxnSpPr>
          <p:nvPr/>
        </p:nvCxnSpPr>
        <p:spPr>
          <a:xfrm>
            <a:off x="1593219" y="3777388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4" name="Google Shape;1074;p44"/>
          <p:cNvCxnSpPr>
            <a:stCxn id="1075" idx="6"/>
            <a:endCxn id="1076" idx="1"/>
          </p:cNvCxnSpPr>
          <p:nvPr/>
        </p:nvCxnSpPr>
        <p:spPr>
          <a:xfrm>
            <a:off x="1593219" y="4472888"/>
            <a:ext cx="17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7" name="Google Shape;1077;p4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Network Connectivity</a:t>
            </a:r>
            <a:endParaRPr/>
          </a:p>
        </p:txBody>
      </p:sp>
      <p:sp>
        <p:nvSpPr>
          <p:cNvPr id="1078" name="Google Shape;1078;p44"/>
          <p:cNvSpPr txBox="1"/>
          <p:nvPr>
            <p:ph idx="1" type="body"/>
          </p:nvPr>
        </p:nvSpPr>
        <p:spPr>
          <a:xfrm>
            <a:off x="107050" y="402200"/>
            <a:ext cx="8909700" cy="18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Before we think about connecting racks, we need a way to measure connectedness.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3 topologies below are fully-connected.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is "more connected" than 2, and 2 is "more connected" than 3.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Bisection bandwidth</a:t>
            </a:r>
            <a:r>
              <a:rPr lang="en"/>
              <a:t> is a way to formally measure how connected a network is.</a:t>
            </a:r>
            <a:endParaRPr/>
          </a:p>
        </p:txBody>
      </p:sp>
      <p:cxnSp>
        <p:nvCxnSpPr>
          <p:cNvPr id="1079" name="Google Shape;1079;p44"/>
          <p:cNvCxnSpPr>
            <a:stCxn id="1073" idx="0"/>
            <a:endCxn id="1070" idx="2"/>
          </p:cNvCxnSpPr>
          <p:nvPr/>
        </p:nvCxnSpPr>
        <p:spPr>
          <a:xfrm rot="10800000">
            <a:off x="19017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0" name="Google Shape;1080;p44"/>
          <p:cNvCxnSpPr>
            <a:stCxn id="1076" idx="0"/>
            <a:endCxn id="1073" idx="2"/>
          </p:cNvCxnSpPr>
          <p:nvPr/>
        </p:nvCxnSpPr>
        <p:spPr>
          <a:xfrm rot="10800000">
            <a:off x="19018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1" name="Google Shape;1081;p44"/>
          <p:cNvSpPr txBox="1"/>
          <p:nvPr/>
        </p:nvSpPr>
        <p:spPr>
          <a:xfrm>
            <a:off x="1772925" y="4746325"/>
            <a:ext cx="117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Topology 1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2" name="Google Shape;1082;p44"/>
          <p:cNvSpPr txBox="1"/>
          <p:nvPr/>
        </p:nvSpPr>
        <p:spPr>
          <a:xfrm>
            <a:off x="3985950" y="4746325"/>
            <a:ext cx="117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Topology 2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3" name="Google Shape;1083;p44"/>
          <p:cNvSpPr txBox="1"/>
          <p:nvPr/>
        </p:nvSpPr>
        <p:spPr>
          <a:xfrm>
            <a:off x="6198975" y="4746325"/>
            <a:ext cx="117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Topology 3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44"/>
          <p:cNvSpPr/>
          <p:nvPr/>
        </p:nvSpPr>
        <p:spPr>
          <a:xfrm>
            <a:off x="17592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44"/>
          <p:cNvSpPr/>
          <p:nvPr/>
        </p:nvSpPr>
        <p:spPr>
          <a:xfrm>
            <a:off x="1448319" y="3012425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44"/>
          <p:cNvSpPr/>
          <p:nvPr/>
        </p:nvSpPr>
        <p:spPr>
          <a:xfrm>
            <a:off x="1448319" y="3704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44"/>
          <p:cNvSpPr/>
          <p:nvPr/>
        </p:nvSpPr>
        <p:spPr>
          <a:xfrm>
            <a:off x="1448319" y="44004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44"/>
          <p:cNvSpPr/>
          <p:nvPr/>
        </p:nvSpPr>
        <p:spPr>
          <a:xfrm>
            <a:off x="17592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44"/>
          <p:cNvSpPr/>
          <p:nvPr/>
        </p:nvSpPr>
        <p:spPr>
          <a:xfrm>
            <a:off x="17641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4" name="Google Shape;1084;p44"/>
          <p:cNvCxnSpPr>
            <a:stCxn id="1085" idx="6"/>
            <a:endCxn id="1086" idx="3"/>
          </p:cNvCxnSpPr>
          <p:nvPr/>
        </p:nvCxnSpPr>
        <p:spPr>
          <a:xfrm flipH="1">
            <a:off x="2958594" y="3083388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7" name="Google Shape;1087;p44"/>
          <p:cNvCxnSpPr>
            <a:stCxn id="1088" idx="6"/>
            <a:endCxn id="1089" idx="3"/>
          </p:cNvCxnSpPr>
          <p:nvPr/>
        </p:nvCxnSpPr>
        <p:spPr>
          <a:xfrm flipH="1">
            <a:off x="2958594" y="3775900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p44"/>
          <p:cNvCxnSpPr>
            <a:stCxn id="1091" idx="6"/>
            <a:endCxn id="1092" idx="3"/>
          </p:cNvCxnSpPr>
          <p:nvPr/>
        </p:nvCxnSpPr>
        <p:spPr>
          <a:xfrm flipH="1">
            <a:off x="2963394" y="4471400"/>
            <a:ext cx="311100" cy="1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44"/>
          <p:cNvCxnSpPr>
            <a:stCxn id="1089" idx="0"/>
            <a:endCxn id="1086" idx="2"/>
          </p:cNvCxnSpPr>
          <p:nvPr/>
        </p:nvCxnSpPr>
        <p:spPr>
          <a:xfrm rot="10800000">
            <a:off x="28161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44"/>
          <p:cNvCxnSpPr>
            <a:stCxn id="1092" idx="0"/>
            <a:endCxn id="1089" idx="2"/>
          </p:cNvCxnSpPr>
          <p:nvPr/>
        </p:nvCxnSpPr>
        <p:spPr>
          <a:xfrm rot="10800000">
            <a:off x="28162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6" name="Google Shape;1086;p44"/>
          <p:cNvSpPr/>
          <p:nvPr/>
        </p:nvSpPr>
        <p:spPr>
          <a:xfrm>
            <a:off x="26736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5" name="Google Shape;1085;p44"/>
          <p:cNvSpPr/>
          <p:nvPr/>
        </p:nvSpPr>
        <p:spPr>
          <a:xfrm>
            <a:off x="3129594" y="3010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44"/>
          <p:cNvSpPr/>
          <p:nvPr/>
        </p:nvSpPr>
        <p:spPr>
          <a:xfrm>
            <a:off x="3129594" y="37034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44"/>
          <p:cNvSpPr/>
          <p:nvPr/>
        </p:nvSpPr>
        <p:spPr>
          <a:xfrm>
            <a:off x="3129594" y="43989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9" name="Google Shape;1089;p44"/>
          <p:cNvSpPr/>
          <p:nvPr/>
        </p:nvSpPr>
        <p:spPr>
          <a:xfrm>
            <a:off x="26736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p44"/>
          <p:cNvSpPr/>
          <p:nvPr/>
        </p:nvSpPr>
        <p:spPr>
          <a:xfrm>
            <a:off x="26785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95" name="Google Shape;1095;p44"/>
          <p:cNvCxnSpPr>
            <a:stCxn id="1086" idx="1"/>
            <a:endCxn id="1070" idx="3"/>
          </p:cNvCxnSpPr>
          <p:nvPr/>
        </p:nvCxnSpPr>
        <p:spPr>
          <a:xfrm rot="10800000">
            <a:off x="2044263" y="308487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6" name="Google Shape;1096;p44"/>
          <p:cNvCxnSpPr>
            <a:stCxn id="1089" idx="1"/>
            <a:endCxn id="1070" idx="3"/>
          </p:cNvCxnSpPr>
          <p:nvPr/>
        </p:nvCxnSpPr>
        <p:spPr>
          <a:xfrm rot="10800000">
            <a:off x="2044263" y="3085025"/>
            <a:ext cx="629400" cy="692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7" name="Google Shape;1097;p44"/>
          <p:cNvCxnSpPr>
            <a:stCxn id="1092" idx="1"/>
            <a:endCxn id="1070" idx="3"/>
          </p:cNvCxnSpPr>
          <p:nvPr/>
        </p:nvCxnSpPr>
        <p:spPr>
          <a:xfrm rot="10800000">
            <a:off x="2044338" y="3084950"/>
            <a:ext cx="634200" cy="138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8" name="Google Shape;1098;p44"/>
          <p:cNvCxnSpPr>
            <a:stCxn id="1073" idx="3"/>
            <a:endCxn id="1086" idx="1"/>
          </p:cNvCxnSpPr>
          <p:nvPr/>
        </p:nvCxnSpPr>
        <p:spPr>
          <a:xfrm flipH="1" rot="10800000">
            <a:off x="2044263" y="3085025"/>
            <a:ext cx="629400" cy="692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9" name="Google Shape;1099;p44"/>
          <p:cNvCxnSpPr>
            <a:stCxn id="1076" idx="3"/>
            <a:endCxn id="1086" idx="1"/>
          </p:cNvCxnSpPr>
          <p:nvPr/>
        </p:nvCxnSpPr>
        <p:spPr>
          <a:xfrm flipH="1" rot="10800000">
            <a:off x="2049138" y="3084950"/>
            <a:ext cx="624600" cy="138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0" name="Google Shape;1100;p44"/>
          <p:cNvCxnSpPr>
            <a:stCxn id="1092" idx="1"/>
            <a:endCxn id="1073" idx="3"/>
          </p:cNvCxnSpPr>
          <p:nvPr/>
        </p:nvCxnSpPr>
        <p:spPr>
          <a:xfrm rot="10800000">
            <a:off x="2044338" y="3777350"/>
            <a:ext cx="634200" cy="69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1" name="Google Shape;1101;p44"/>
          <p:cNvCxnSpPr>
            <a:stCxn id="1089" idx="1"/>
            <a:endCxn id="1076" idx="3"/>
          </p:cNvCxnSpPr>
          <p:nvPr/>
        </p:nvCxnSpPr>
        <p:spPr>
          <a:xfrm flipH="1">
            <a:off x="2049063" y="3777425"/>
            <a:ext cx="624600" cy="69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44"/>
          <p:cNvCxnSpPr>
            <a:stCxn id="1089" idx="1"/>
            <a:endCxn id="1073" idx="3"/>
          </p:cNvCxnSpPr>
          <p:nvPr/>
        </p:nvCxnSpPr>
        <p:spPr>
          <a:xfrm rot="10800000">
            <a:off x="2044263" y="377742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3" name="Google Shape;1103;p44"/>
          <p:cNvCxnSpPr>
            <a:stCxn id="1092" idx="1"/>
            <a:endCxn id="1076" idx="3"/>
          </p:cNvCxnSpPr>
          <p:nvPr/>
        </p:nvCxnSpPr>
        <p:spPr>
          <a:xfrm rot="10800000">
            <a:off x="2049138" y="4472750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4" name="Google Shape;1104;p44"/>
          <p:cNvCxnSpPr>
            <a:stCxn id="1105" idx="6"/>
            <a:endCxn id="1106" idx="1"/>
          </p:cNvCxnSpPr>
          <p:nvPr/>
        </p:nvCxnSpPr>
        <p:spPr>
          <a:xfrm>
            <a:off x="3803019" y="3084875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44"/>
          <p:cNvCxnSpPr>
            <a:stCxn id="1108" idx="6"/>
            <a:endCxn id="1109" idx="1"/>
          </p:cNvCxnSpPr>
          <p:nvPr/>
        </p:nvCxnSpPr>
        <p:spPr>
          <a:xfrm>
            <a:off x="3803019" y="3777388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44"/>
          <p:cNvCxnSpPr>
            <a:stCxn id="1111" idx="6"/>
            <a:endCxn id="1112" idx="1"/>
          </p:cNvCxnSpPr>
          <p:nvPr/>
        </p:nvCxnSpPr>
        <p:spPr>
          <a:xfrm>
            <a:off x="3803019" y="4472888"/>
            <a:ext cx="17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44"/>
          <p:cNvCxnSpPr>
            <a:stCxn id="1109" idx="0"/>
            <a:endCxn id="1106" idx="2"/>
          </p:cNvCxnSpPr>
          <p:nvPr/>
        </p:nvCxnSpPr>
        <p:spPr>
          <a:xfrm rot="10800000">
            <a:off x="41115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p44"/>
          <p:cNvCxnSpPr>
            <a:stCxn id="1112" idx="0"/>
            <a:endCxn id="1109" idx="2"/>
          </p:cNvCxnSpPr>
          <p:nvPr/>
        </p:nvCxnSpPr>
        <p:spPr>
          <a:xfrm rot="10800000">
            <a:off x="41116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6" name="Google Shape;1106;p44"/>
          <p:cNvSpPr/>
          <p:nvPr/>
        </p:nvSpPr>
        <p:spPr>
          <a:xfrm>
            <a:off x="39690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44"/>
          <p:cNvSpPr/>
          <p:nvPr/>
        </p:nvSpPr>
        <p:spPr>
          <a:xfrm>
            <a:off x="3658119" y="3012425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8" name="Google Shape;1108;p44"/>
          <p:cNvSpPr/>
          <p:nvPr/>
        </p:nvSpPr>
        <p:spPr>
          <a:xfrm>
            <a:off x="3658119" y="3704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1" name="Google Shape;1111;p44"/>
          <p:cNvSpPr/>
          <p:nvPr/>
        </p:nvSpPr>
        <p:spPr>
          <a:xfrm>
            <a:off x="3658119" y="44004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9" name="Google Shape;1109;p44"/>
          <p:cNvSpPr/>
          <p:nvPr/>
        </p:nvSpPr>
        <p:spPr>
          <a:xfrm>
            <a:off x="39690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2" name="Google Shape;1112;p44"/>
          <p:cNvSpPr/>
          <p:nvPr/>
        </p:nvSpPr>
        <p:spPr>
          <a:xfrm>
            <a:off x="39739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15" name="Google Shape;1115;p44"/>
          <p:cNvCxnSpPr>
            <a:stCxn id="1116" idx="6"/>
            <a:endCxn id="1117" idx="3"/>
          </p:cNvCxnSpPr>
          <p:nvPr/>
        </p:nvCxnSpPr>
        <p:spPr>
          <a:xfrm flipH="1">
            <a:off x="5168394" y="3083388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8" name="Google Shape;1118;p44"/>
          <p:cNvCxnSpPr>
            <a:stCxn id="1119" idx="6"/>
            <a:endCxn id="1120" idx="3"/>
          </p:cNvCxnSpPr>
          <p:nvPr/>
        </p:nvCxnSpPr>
        <p:spPr>
          <a:xfrm flipH="1">
            <a:off x="5168394" y="3775900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1" name="Google Shape;1121;p44"/>
          <p:cNvCxnSpPr>
            <a:stCxn id="1122" idx="6"/>
            <a:endCxn id="1123" idx="3"/>
          </p:cNvCxnSpPr>
          <p:nvPr/>
        </p:nvCxnSpPr>
        <p:spPr>
          <a:xfrm flipH="1">
            <a:off x="5173194" y="4471400"/>
            <a:ext cx="311100" cy="1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4" name="Google Shape;1124;p44"/>
          <p:cNvCxnSpPr>
            <a:stCxn id="1120" idx="0"/>
            <a:endCxn id="1117" idx="2"/>
          </p:cNvCxnSpPr>
          <p:nvPr/>
        </p:nvCxnSpPr>
        <p:spPr>
          <a:xfrm rot="10800000">
            <a:off x="50259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5" name="Google Shape;1125;p44"/>
          <p:cNvCxnSpPr>
            <a:stCxn id="1123" idx="0"/>
            <a:endCxn id="1120" idx="2"/>
          </p:cNvCxnSpPr>
          <p:nvPr/>
        </p:nvCxnSpPr>
        <p:spPr>
          <a:xfrm rot="10800000">
            <a:off x="50260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7" name="Google Shape;1117;p44"/>
          <p:cNvSpPr/>
          <p:nvPr/>
        </p:nvSpPr>
        <p:spPr>
          <a:xfrm>
            <a:off x="48834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44"/>
          <p:cNvSpPr/>
          <p:nvPr/>
        </p:nvSpPr>
        <p:spPr>
          <a:xfrm>
            <a:off x="5339394" y="3010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44"/>
          <p:cNvSpPr/>
          <p:nvPr/>
        </p:nvSpPr>
        <p:spPr>
          <a:xfrm>
            <a:off x="5339394" y="37034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2" name="Google Shape;1122;p44"/>
          <p:cNvSpPr/>
          <p:nvPr/>
        </p:nvSpPr>
        <p:spPr>
          <a:xfrm>
            <a:off x="5339394" y="43989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" name="Google Shape;1120;p44"/>
          <p:cNvSpPr/>
          <p:nvPr/>
        </p:nvSpPr>
        <p:spPr>
          <a:xfrm>
            <a:off x="48834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3" name="Google Shape;1123;p44"/>
          <p:cNvSpPr/>
          <p:nvPr/>
        </p:nvSpPr>
        <p:spPr>
          <a:xfrm>
            <a:off x="48883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26" name="Google Shape;1126;p44"/>
          <p:cNvCxnSpPr>
            <a:stCxn id="1117" idx="1"/>
            <a:endCxn id="1106" idx="3"/>
          </p:cNvCxnSpPr>
          <p:nvPr/>
        </p:nvCxnSpPr>
        <p:spPr>
          <a:xfrm rot="10800000">
            <a:off x="4254063" y="308487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7" name="Google Shape;1127;p44"/>
          <p:cNvCxnSpPr>
            <a:stCxn id="1120" idx="1"/>
            <a:endCxn id="1109" idx="3"/>
          </p:cNvCxnSpPr>
          <p:nvPr/>
        </p:nvCxnSpPr>
        <p:spPr>
          <a:xfrm rot="10800000">
            <a:off x="4254063" y="377742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8" name="Google Shape;1128;p44"/>
          <p:cNvCxnSpPr>
            <a:stCxn id="1123" idx="1"/>
            <a:endCxn id="1112" idx="3"/>
          </p:cNvCxnSpPr>
          <p:nvPr/>
        </p:nvCxnSpPr>
        <p:spPr>
          <a:xfrm rot="10800000">
            <a:off x="4258938" y="4472750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9" name="Google Shape;1129;p44"/>
          <p:cNvCxnSpPr>
            <a:stCxn id="1130" idx="6"/>
            <a:endCxn id="1131" idx="1"/>
          </p:cNvCxnSpPr>
          <p:nvPr/>
        </p:nvCxnSpPr>
        <p:spPr>
          <a:xfrm>
            <a:off x="6012819" y="3084875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2" name="Google Shape;1132;p44"/>
          <p:cNvCxnSpPr>
            <a:stCxn id="1133" idx="6"/>
            <a:endCxn id="1134" idx="1"/>
          </p:cNvCxnSpPr>
          <p:nvPr/>
        </p:nvCxnSpPr>
        <p:spPr>
          <a:xfrm>
            <a:off x="6012819" y="3777388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5" name="Google Shape;1135;p44"/>
          <p:cNvCxnSpPr>
            <a:stCxn id="1136" idx="6"/>
            <a:endCxn id="1137" idx="1"/>
          </p:cNvCxnSpPr>
          <p:nvPr/>
        </p:nvCxnSpPr>
        <p:spPr>
          <a:xfrm>
            <a:off x="6012819" y="4472888"/>
            <a:ext cx="17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8" name="Google Shape;1138;p44"/>
          <p:cNvCxnSpPr>
            <a:stCxn id="1134" idx="0"/>
            <a:endCxn id="1131" idx="2"/>
          </p:cNvCxnSpPr>
          <p:nvPr/>
        </p:nvCxnSpPr>
        <p:spPr>
          <a:xfrm rot="10800000">
            <a:off x="63213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9" name="Google Shape;1139;p44"/>
          <p:cNvCxnSpPr>
            <a:stCxn id="1137" idx="0"/>
            <a:endCxn id="1134" idx="2"/>
          </p:cNvCxnSpPr>
          <p:nvPr/>
        </p:nvCxnSpPr>
        <p:spPr>
          <a:xfrm rot="10800000">
            <a:off x="63214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1" name="Google Shape;1131;p44"/>
          <p:cNvSpPr/>
          <p:nvPr/>
        </p:nvSpPr>
        <p:spPr>
          <a:xfrm>
            <a:off x="61788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44"/>
          <p:cNvSpPr/>
          <p:nvPr/>
        </p:nvSpPr>
        <p:spPr>
          <a:xfrm>
            <a:off x="5867919" y="3012425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3" name="Google Shape;1133;p44"/>
          <p:cNvSpPr/>
          <p:nvPr/>
        </p:nvSpPr>
        <p:spPr>
          <a:xfrm>
            <a:off x="5867919" y="3704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44"/>
          <p:cNvSpPr/>
          <p:nvPr/>
        </p:nvSpPr>
        <p:spPr>
          <a:xfrm>
            <a:off x="5867919" y="44004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44"/>
          <p:cNvSpPr/>
          <p:nvPr/>
        </p:nvSpPr>
        <p:spPr>
          <a:xfrm>
            <a:off x="61788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7" name="Google Shape;1137;p44"/>
          <p:cNvSpPr/>
          <p:nvPr/>
        </p:nvSpPr>
        <p:spPr>
          <a:xfrm>
            <a:off x="61837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0" name="Google Shape;1140;p44"/>
          <p:cNvCxnSpPr>
            <a:stCxn id="1141" idx="6"/>
            <a:endCxn id="1142" idx="3"/>
          </p:cNvCxnSpPr>
          <p:nvPr/>
        </p:nvCxnSpPr>
        <p:spPr>
          <a:xfrm flipH="1">
            <a:off x="7378194" y="3083388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44"/>
          <p:cNvCxnSpPr>
            <a:stCxn id="1144" idx="6"/>
            <a:endCxn id="1145" idx="3"/>
          </p:cNvCxnSpPr>
          <p:nvPr/>
        </p:nvCxnSpPr>
        <p:spPr>
          <a:xfrm flipH="1">
            <a:off x="7378194" y="3775900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6" name="Google Shape;1146;p44"/>
          <p:cNvCxnSpPr>
            <a:stCxn id="1147" idx="6"/>
            <a:endCxn id="1148" idx="3"/>
          </p:cNvCxnSpPr>
          <p:nvPr/>
        </p:nvCxnSpPr>
        <p:spPr>
          <a:xfrm flipH="1">
            <a:off x="7382994" y="4471400"/>
            <a:ext cx="311100" cy="1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9" name="Google Shape;1149;p44"/>
          <p:cNvCxnSpPr>
            <a:stCxn id="1145" idx="0"/>
            <a:endCxn id="1142" idx="2"/>
          </p:cNvCxnSpPr>
          <p:nvPr/>
        </p:nvCxnSpPr>
        <p:spPr>
          <a:xfrm rot="10800000">
            <a:off x="72357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44"/>
          <p:cNvCxnSpPr>
            <a:stCxn id="1148" idx="0"/>
            <a:endCxn id="1145" idx="2"/>
          </p:cNvCxnSpPr>
          <p:nvPr/>
        </p:nvCxnSpPr>
        <p:spPr>
          <a:xfrm rot="10800000">
            <a:off x="72358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2" name="Google Shape;1142;p44"/>
          <p:cNvSpPr/>
          <p:nvPr/>
        </p:nvSpPr>
        <p:spPr>
          <a:xfrm>
            <a:off x="70932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1" name="Google Shape;1141;p44"/>
          <p:cNvSpPr/>
          <p:nvPr/>
        </p:nvSpPr>
        <p:spPr>
          <a:xfrm>
            <a:off x="7549194" y="3010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4" name="Google Shape;1144;p44"/>
          <p:cNvSpPr/>
          <p:nvPr/>
        </p:nvSpPr>
        <p:spPr>
          <a:xfrm>
            <a:off x="7549194" y="37034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Google Shape;1147;p44"/>
          <p:cNvSpPr/>
          <p:nvPr/>
        </p:nvSpPr>
        <p:spPr>
          <a:xfrm>
            <a:off x="7549194" y="43989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5" name="Google Shape;1145;p44"/>
          <p:cNvSpPr/>
          <p:nvPr/>
        </p:nvSpPr>
        <p:spPr>
          <a:xfrm>
            <a:off x="70932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8" name="Google Shape;1148;p44"/>
          <p:cNvSpPr/>
          <p:nvPr/>
        </p:nvSpPr>
        <p:spPr>
          <a:xfrm>
            <a:off x="70981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51" name="Google Shape;1151;p44"/>
          <p:cNvCxnSpPr>
            <a:stCxn id="1145" idx="1"/>
            <a:endCxn id="1134" idx="3"/>
          </p:cNvCxnSpPr>
          <p:nvPr/>
        </p:nvCxnSpPr>
        <p:spPr>
          <a:xfrm rot="10800000">
            <a:off x="6463863" y="377742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6" name="Google Shape;1156;p45"/>
          <p:cNvCxnSpPr>
            <a:stCxn id="1157" idx="1"/>
            <a:endCxn id="1158" idx="3"/>
          </p:cNvCxnSpPr>
          <p:nvPr/>
        </p:nvCxnSpPr>
        <p:spPr>
          <a:xfrm rot="10800000">
            <a:off x="2044263" y="308487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59" name="Google Shape;1159;p45"/>
          <p:cNvCxnSpPr>
            <a:stCxn id="1160" idx="1"/>
            <a:endCxn id="1158" idx="3"/>
          </p:cNvCxnSpPr>
          <p:nvPr/>
        </p:nvCxnSpPr>
        <p:spPr>
          <a:xfrm rot="10800000">
            <a:off x="2044263" y="3085025"/>
            <a:ext cx="629400" cy="692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61" name="Google Shape;1161;p45"/>
          <p:cNvCxnSpPr>
            <a:stCxn id="1162" idx="1"/>
            <a:endCxn id="1158" idx="3"/>
          </p:cNvCxnSpPr>
          <p:nvPr/>
        </p:nvCxnSpPr>
        <p:spPr>
          <a:xfrm rot="10800000">
            <a:off x="2044338" y="3084950"/>
            <a:ext cx="634200" cy="1387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63" name="Google Shape;1163;p45"/>
          <p:cNvCxnSpPr>
            <a:stCxn id="1164" idx="3"/>
            <a:endCxn id="1157" idx="1"/>
          </p:cNvCxnSpPr>
          <p:nvPr/>
        </p:nvCxnSpPr>
        <p:spPr>
          <a:xfrm flipH="1" rot="10800000">
            <a:off x="2044263" y="3085025"/>
            <a:ext cx="629400" cy="692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65" name="Google Shape;1165;p45"/>
          <p:cNvCxnSpPr>
            <a:stCxn id="1166" idx="3"/>
            <a:endCxn id="1157" idx="1"/>
          </p:cNvCxnSpPr>
          <p:nvPr/>
        </p:nvCxnSpPr>
        <p:spPr>
          <a:xfrm flipH="1" rot="10800000">
            <a:off x="2049138" y="3084950"/>
            <a:ext cx="624600" cy="1387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67" name="Google Shape;1167;p45"/>
          <p:cNvCxnSpPr>
            <a:stCxn id="1162" idx="1"/>
            <a:endCxn id="1164" idx="3"/>
          </p:cNvCxnSpPr>
          <p:nvPr/>
        </p:nvCxnSpPr>
        <p:spPr>
          <a:xfrm rot="10800000">
            <a:off x="2044338" y="3777350"/>
            <a:ext cx="634200" cy="695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68" name="Google Shape;1168;p45"/>
          <p:cNvCxnSpPr>
            <a:stCxn id="1160" idx="1"/>
            <a:endCxn id="1166" idx="3"/>
          </p:cNvCxnSpPr>
          <p:nvPr/>
        </p:nvCxnSpPr>
        <p:spPr>
          <a:xfrm flipH="1">
            <a:off x="2049063" y="3777425"/>
            <a:ext cx="624600" cy="695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69" name="Google Shape;1169;p45"/>
          <p:cNvCxnSpPr>
            <a:stCxn id="1160" idx="1"/>
            <a:endCxn id="1164" idx="3"/>
          </p:cNvCxnSpPr>
          <p:nvPr/>
        </p:nvCxnSpPr>
        <p:spPr>
          <a:xfrm rot="10800000">
            <a:off x="2044263" y="377742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70" name="Google Shape;1170;p45"/>
          <p:cNvCxnSpPr>
            <a:stCxn id="1162" idx="1"/>
            <a:endCxn id="1166" idx="3"/>
          </p:cNvCxnSpPr>
          <p:nvPr/>
        </p:nvCxnSpPr>
        <p:spPr>
          <a:xfrm rot="10800000">
            <a:off x="2049138" y="4472750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71" name="Google Shape;1171;p4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Bisection Bandwidth</a:t>
            </a:r>
            <a:endParaRPr/>
          </a:p>
        </p:txBody>
      </p:sp>
      <p:sp>
        <p:nvSpPr>
          <p:cNvPr id="1172" name="Google Shape;1172;p45"/>
          <p:cNvSpPr txBox="1"/>
          <p:nvPr>
            <p:ph idx="1" type="body"/>
          </p:nvPr>
        </p:nvSpPr>
        <p:spPr>
          <a:xfrm>
            <a:off x="107050" y="402200"/>
            <a:ext cx="8909700" cy="23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compute bisection bandwidth: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 links until the network is partitioned into two halves.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Delete the minimum number of links necessary (don't just delete everything).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up the bandwidths on all the deleted links.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Intuition: If the network is more connected, we </a:t>
            </a:r>
            <a:r>
              <a:rPr lang="en"/>
              <a:t>have</a:t>
            </a:r>
            <a:r>
              <a:rPr lang="en"/>
              <a:t> to delete more links to split it.</a:t>
            </a:r>
            <a:endParaRPr/>
          </a:p>
        </p:txBody>
      </p:sp>
      <p:sp>
        <p:nvSpPr>
          <p:cNvPr id="1173" name="Google Shape;1173;p45"/>
          <p:cNvSpPr txBox="1"/>
          <p:nvPr/>
        </p:nvSpPr>
        <p:spPr>
          <a:xfrm>
            <a:off x="1772925" y="4746325"/>
            <a:ext cx="117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 Gbps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45"/>
          <p:cNvSpPr txBox="1"/>
          <p:nvPr/>
        </p:nvSpPr>
        <p:spPr>
          <a:xfrm>
            <a:off x="3985950" y="4746325"/>
            <a:ext cx="117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 Gbps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5" name="Google Shape;1175;p45"/>
          <p:cNvSpPr txBox="1"/>
          <p:nvPr/>
        </p:nvSpPr>
        <p:spPr>
          <a:xfrm>
            <a:off x="6198975" y="4746325"/>
            <a:ext cx="117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Gbps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Google Shape;1176;p45"/>
          <p:cNvSpPr txBox="1"/>
          <p:nvPr/>
        </p:nvSpPr>
        <p:spPr>
          <a:xfrm>
            <a:off x="163125" y="4592425"/>
            <a:ext cx="117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Assume each link is 1 Gbps.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7" name="Google Shape;1177;p45"/>
          <p:cNvCxnSpPr>
            <a:stCxn id="1178" idx="6"/>
            <a:endCxn id="1158" idx="1"/>
          </p:cNvCxnSpPr>
          <p:nvPr/>
        </p:nvCxnSpPr>
        <p:spPr>
          <a:xfrm>
            <a:off x="1593219" y="3084875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p45"/>
          <p:cNvCxnSpPr>
            <a:stCxn id="1180" idx="6"/>
            <a:endCxn id="1164" idx="1"/>
          </p:cNvCxnSpPr>
          <p:nvPr/>
        </p:nvCxnSpPr>
        <p:spPr>
          <a:xfrm>
            <a:off x="1593219" y="3777388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1" name="Google Shape;1181;p45"/>
          <p:cNvCxnSpPr>
            <a:stCxn id="1182" idx="6"/>
            <a:endCxn id="1166" idx="1"/>
          </p:cNvCxnSpPr>
          <p:nvPr/>
        </p:nvCxnSpPr>
        <p:spPr>
          <a:xfrm>
            <a:off x="1593219" y="4472888"/>
            <a:ext cx="17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3" name="Google Shape;1183;p45"/>
          <p:cNvCxnSpPr>
            <a:stCxn id="1164" idx="0"/>
            <a:endCxn id="1158" idx="2"/>
          </p:cNvCxnSpPr>
          <p:nvPr/>
        </p:nvCxnSpPr>
        <p:spPr>
          <a:xfrm rot="10800000">
            <a:off x="19017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4" name="Google Shape;1184;p45"/>
          <p:cNvCxnSpPr>
            <a:stCxn id="1166" idx="0"/>
            <a:endCxn id="1164" idx="2"/>
          </p:cNvCxnSpPr>
          <p:nvPr/>
        </p:nvCxnSpPr>
        <p:spPr>
          <a:xfrm rot="10800000">
            <a:off x="19018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8" name="Google Shape;1158;p45"/>
          <p:cNvSpPr/>
          <p:nvPr/>
        </p:nvSpPr>
        <p:spPr>
          <a:xfrm>
            <a:off x="17592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8" name="Google Shape;1178;p45"/>
          <p:cNvSpPr/>
          <p:nvPr/>
        </p:nvSpPr>
        <p:spPr>
          <a:xfrm>
            <a:off x="1448319" y="3012425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0" name="Google Shape;1180;p45"/>
          <p:cNvSpPr/>
          <p:nvPr/>
        </p:nvSpPr>
        <p:spPr>
          <a:xfrm>
            <a:off x="1448319" y="3704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2" name="Google Shape;1182;p45"/>
          <p:cNvSpPr/>
          <p:nvPr/>
        </p:nvSpPr>
        <p:spPr>
          <a:xfrm>
            <a:off x="1448319" y="44004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45"/>
          <p:cNvSpPr/>
          <p:nvPr/>
        </p:nvSpPr>
        <p:spPr>
          <a:xfrm>
            <a:off x="17592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6" name="Google Shape;1166;p45"/>
          <p:cNvSpPr/>
          <p:nvPr/>
        </p:nvSpPr>
        <p:spPr>
          <a:xfrm>
            <a:off x="17641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5" name="Google Shape;1185;p45"/>
          <p:cNvCxnSpPr>
            <a:stCxn id="1186" idx="6"/>
            <a:endCxn id="1157" idx="3"/>
          </p:cNvCxnSpPr>
          <p:nvPr/>
        </p:nvCxnSpPr>
        <p:spPr>
          <a:xfrm flipH="1">
            <a:off x="2958594" y="3083388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7" name="Google Shape;1187;p45"/>
          <p:cNvCxnSpPr>
            <a:stCxn id="1188" idx="6"/>
            <a:endCxn id="1160" idx="3"/>
          </p:cNvCxnSpPr>
          <p:nvPr/>
        </p:nvCxnSpPr>
        <p:spPr>
          <a:xfrm flipH="1">
            <a:off x="2958594" y="3775900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9" name="Google Shape;1189;p45"/>
          <p:cNvCxnSpPr>
            <a:stCxn id="1190" idx="6"/>
            <a:endCxn id="1162" idx="3"/>
          </p:cNvCxnSpPr>
          <p:nvPr/>
        </p:nvCxnSpPr>
        <p:spPr>
          <a:xfrm flipH="1">
            <a:off x="2963394" y="4471400"/>
            <a:ext cx="311100" cy="1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1" name="Google Shape;1191;p45"/>
          <p:cNvCxnSpPr>
            <a:stCxn id="1160" idx="0"/>
            <a:endCxn id="1157" idx="2"/>
          </p:cNvCxnSpPr>
          <p:nvPr/>
        </p:nvCxnSpPr>
        <p:spPr>
          <a:xfrm rot="10800000">
            <a:off x="28161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2" name="Google Shape;1192;p45"/>
          <p:cNvCxnSpPr>
            <a:stCxn id="1162" idx="0"/>
            <a:endCxn id="1160" idx="2"/>
          </p:cNvCxnSpPr>
          <p:nvPr/>
        </p:nvCxnSpPr>
        <p:spPr>
          <a:xfrm rot="10800000">
            <a:off x="28162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7" name="Google Shape;1157;p45"/>
          <p:cNvSpPr/>
          <p:nvPr/>
        </p:nvSpPr>
        <p:spPr>
          <a:xfrm>
            <a:off x="26736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45"/>
          <p:cNvSpPr/>
          <p:nvPr/>
        </p:nvSpPr>
        <p:spPr>
          <a:xfrm>
            <a:off x="3129594" y="3010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8" name="Google Shape;1188;p45"/>
          <p:cNvSpPr/>
          <p:nvPr/>
        </p:nvSpPr>
        <p:spPr>
          <a:xfrm>
            <a:off x="3129594" y="37034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45"/>
          <p:cNvSpPr/>
          <p:nvPr/>
        </p:nvSpPr>
        <p:spPr>
          <a:xfrm>
            <a:off x="3129594" y="43989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Google Shape;1160;p45"/>
          <p:cNvSpPr/>
          <p:nvPr/>
        </p:nvSpPr>
        <p:spPr>
          <a:xfrm>
            <a:off x="26736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45"/>
          <p:cNvSpPr/>
          <p:nvPr/>
        </p:nvSpPr>
        <p:spPr>
          <a:xfrm>
            <a:off x="26785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93" name="Google Shape;1193;p45"/>
          <p:cNvCxnSpPr>
            <a:stCxn id="1194" idx="6"/>
            <a:endCxn id="1195" idx="1"/>
          </p:cNvCxnSpPr>
          <p:nvPr/>
        </p:nvCxnSpPr>
        <p:spPr>
          <a:xfrm>
            <a:off x="3803019" y="3084875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6" name="Google Shape;1196;p45"/>
          <p:cNvCxnSpPr>
            <a:stCxn id="1197" idx="6"/>
            <a:endCxn id="1198" idx="1"/>
          </p:cNvCxnSpPr>
          <p:nvPr/>
        </p:nvCxnSpPr>
        <p:spPr>
          <a:xfrm>
            <a:off x="3803019" y="3777388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9" name="Google Shape;1199;p45"/>
          <p:cNvCxnSpPr>
            <a:stCxn id="1200" idx="6"/>
            <a:endCxn id="1201" idx="1"/>
          </p:cNvCxnSpPr>
          <p:nvPr/>
        </p:nvCxnSpPr>
        <p:spPr>
          <a:xfrm>
            <a:off x="3803019" y="4472888"/>
            <a:ext cx="17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p45"/>
          <p:cNvCxnSpPr>
            <a:stCxn id="1198" idx="0"/>
            <a:endCxn id="1195" idx="2"/>
          </p:cNvCxnSpPr>
          <p:nvPr/>
        </p:nvCxnSpPr>
        <p:spPr>
          <a:xfrm rot="10800000">
            <a:off x="41115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3" name="Google Shape;1203;p45"/>
          <p:cNvCxnSpPr>
            <a:stCxn id="1201" idx="0"/>
            <a:endCxn id="1198" idx="2"/>
          </p:cNvCxnSpPr>
          <p:nvPr/>
        </p:nvCxnSpPr>
        <p:spPr>
          <a:xfrm rot="10800000">
            <a:off x="41116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5" name="Google Shape;1195;p45"/>
          <p:cNvSpPr/>
          <p:nvPr/>
        </p:nvSpPr>
        <p:spPr>
          <a:xfrm>
            <a:off x="39690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4" name="Google Shape;1194;p45"/>
          <p:cNvSpPr/>
          <p:nvPr/>
        </p:nvSpPr>
        <p:spPr>
          <a:xfrm>
            <a:off x="3658119" y="3012425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7" name="Google Shape;1197;p45"/>
          <p:cNvSpPr/>
          <p:nvPr/>
        </p:nvSpPr>
        <p:spPr>
          <a:xfrm>
            <a:off x="3658119" y="3704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0" name="Google Shape;1200;p45"/>
          <p:cNvSpPr/>
          <p:nvPr/>
        </p:nvSpPr>
        <p:spPr>
          <a:xfrm>
            <a:off x="3658119" y="44004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8" name="Google Shape;1198;p45"/>
          <p:cNvSpPr/>
          <p:nvPr/>
        </p:nvSpPr>
        <p:spPr>
          <a:xfrm>
            <a:off x="39690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1" name="Google Shape;1201;p45"/>
          <p:cNvSpPr/>
          <p:nvPr/>
        </p:nvSpPr>
        <p:spPr>
          <a:xfrm>
            <a:off x="39739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04" name="Google Shape;1204;p45"/>
          <p:cNvCxnSpPr>
            <a:stCxn id="1205" idx="6"/>
            <a:endCxn id="1206" idx="3"/>
          </p:cNvCxnSpPr>
          <p:nvPr/>
        </p:nvCxnSpPr>
        <p:spPr>
          <a:xfrm flipH="1">
            <a:off x="5168394" y="3083388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p45"/>
          <p:cNvCxnSpPr>
            <a:stCxn id="1208" idx="6"/>
            <a:endCxn id="1209" idx="3"/>
          </p:cNvCxnSpPr>
          <p:nvPr/>
        </p:nvCxnSpPr>
        <p:spPr>
          <a:xfrm flipH="1">
            <a:off x="5168394" y="3775900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0" name="Google Shape;1210;p45"/>
          <p:cNvCxnSpPr>
            <a:stCxn id="1211" idx="6"/>
            <a:endCxn id="1212" idx="3"/>
          </p:cNvCxnSpPr>
          <p:nvPr/>
        </p:nvCxnSpPr>
        <p:spPr>
          <a:xfrm flipH="1">
            <a:off x="5173194" y="4471400"/>
            <a:ext cx="311100" cy="1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3" name="Google Shape;1213;p45"/>
          <p:cNvCxnSpPr>
            <a:stCxn id="1209" idx="0"/>
            <a:endCxn id="1206" idx="2"/>
          </p:cNvCxnSpPr>
          <p:nvPr/>
        </p:nvCxnSpPr>
        <p:spPr>
          <a:xfrm rot="10800000">
            <a:off x="50259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4" name="Google Shape;1214;p45"/>
          <p:cNvCxnSpPr>
            <a:stCxn id="1212" idx="0"/>
            <a:endCxn id="1209" idx="2"/>
          </p:cNvCxnSpPr>
          <p:nvPr/>
        </p:nvCxnSpPr>
        <p:spPr>
          <a:xfrm rot="10800000">
            <a:off x="50260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6" name="Google Shape;1206;p45"/>
          <p:cNvSpPr/>
          <p:nvPr/>
        </p:nvSpPr>
        <p:spPr>
          <a:xfrm>
            <a:off x="48834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5" name="Google Shape;1205;p45"/>
          <p:cNvSpPr/>
          <p:nvPr/>
        </p:nvSpPr>
        <p:spPr>
          <a:xfrm>
            <a:off x="5339394" y="3010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8" name="Google Shape;1208;p45"/>
          <p:cNvSpPr/>
          <p:nvPr/>
        </p:nvSpPr>
        <p:spPr>
          <a:xfrm>
            <a:off x="5339394" y="37034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1" name="Google Shape;1211;p45"/>
          <p:cNvSpPr/>
          <p:nvPr/>
        </p:nvSpPr>
        <p:spPr>
          <a:xfrm>
            <a:off x="5339394" y="43989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9" name="Google Shape;1209;p45"/>
          <p:cNvSpPr/>
          <p:nvPr/>
        </p:nvSpPr>
        <p:spPr>
          <a:xfrm>
            <a:off x="48834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2" name="Google Shape;1212;p45"/>
          <p:cNvSpPr/>
          <p:nvPr/>
        </p:nvSpPr>
        <p:spPr>
          <a:xfrm>
            <a:off x="48883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5" name="Google Shape;1215;p45"/>
          <p:cNvCxnSpPr>
            <a:stCxn id="1206" idx="1"/>
            <a:endCxn id="1195" idx="3"/>
          </p:cNvCxnSpPr>
          <p:nvPr/>
        </p:nvCxnSpPr>
        <p:spPr>
          <a:xfrm rot="10800000">
            <a:off x="4254063" y="308487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16" name="Google Shape;1216;p45"/>
          <p:cNvCxnSpPr>
            <a:stCxn id="1209" idx="1"/>
            <a:endCxn id="1198" idx="3"/>
          </p:cNvCxnSpPr>
          <p:nvPr/>
        </p:nvCxnSpPr>
        <p:spPr>
          <a:xfrm rot="10800000">
            <a:off x="4254063" y="377742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17" name="Google Shape;1217;p45"/>
          <p:cNvCxnSpPr>
            <a:stCxn id="1212" idx="1"/>
            <a:endCxn id="1201" idx="3"/>
          </p:cNvCxnSpPr>
          <p:nvPr/>
        </p:nvCxnSpPr>
        <p:spPr>
          <a:xfrm rot="10800000">
            <a:off x="4258938" y="4472750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18" name="Google Shape;1218;p45"/>
          <p:cNvCxnSpPr>
            <a:stCxn id="1219" idx="6"/>
            <a:endCxn id="1220" idx="1"/>
          </p:cNvCxnSpPr>
          <p:nvPr/>
        </p:nvCxnSpPr>
        <p:spPr>
          <a:xfrm>
            <a:off x="6012819" y="3084875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1" name="Google Shape;1221;p45"/>
          <p:cNvCxnSpPr>
            <a:stCxn id="1222" idx="6"/>
            <a:endCxn id="1223" idx="1"/>
          </p:cNvCxnSpPr>
          <p:nvPr/>
        </p:nvCxnSpPr>
        <p:spPr>
          <a:xfrm>
            <a:off x="6012819" y="3777388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4" name="Google Shape;1224;p45"/>
          <p:cNvCxnSpPr>
            <a:stCxn id="1225" idx="6"/>
            <a:endCxn id="1226" idx="1"/>
          </p:cNvCxnSpPr>
          <p:nvPr/>
        </p:nvCxnSpPr>
        <p:spPr>
          <a:xfrm>
            <a:off x="6012819" y="4472888"/>
            <a:ext cx="17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7" name="Google Shape;1227;p45"/>
          <p:cNvCxnSpPr>
            <a:stCxn id="1223" idx="0"/>
            <a:endCxn id="1220" idx="2"/>
          </p:cNvCxnSpPr>
          <p:nvPr/>
        </p:nvCxnSpPr>
        <p:spPr>
          <a:xfrm rot="10800000">
            <a:off x="63213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8" name="Google Shape;1228;p45"/>
          <p:cNvCxnSpPr>
            <a:stCxn id="1226" idx="0"/>
            <a:endCxn id="1223" idx="2"/>
          </p:cNvCxnSpPr>
          <p:nvPr/>
        </p:nvCxnSpPr>
        <p:spPr>
          <a:xfrm rot="10800000">
            <a:off x="63214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0" name="Google Shape;1220;p45"/>
          <p:cNvSpPr/>
          <p:nvPr/>
        </p:nvSpPr>
        <p:spPr>
          <a:xfrm>
            <a:off x="61788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9" name="Google Shape;1219;p45"/>
          <p:cNvSpPr/>
          <p:nvPr/>
        </p:nvSpPr>
        <p:spPr>
          <a:xfrm>
            <a:off x="5867919" y="3012425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2" name="Google Shape;1222;p45"/>
          <p:cNvSpPr/>
          <p:nvPr/>
        </p:nvSpPr>
        <p:spPr>
          <a:xfrm>
            <a:off x="5867919" y="3704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5" name="Google Shape;1225;p45"/>
          <p:cNvSpPr/>
          <p:nvPr/>
        </p:nvSpPr>
        <p:spPr>
          <a:xfrm>
            <a:off x="5867919" y="44004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3" name="Google Shape;1223;p45"/>
          <p:cNvSpPr/>
          <p:nvPr/>
        </p:nvSpPr>
        <p:spPr>
          <a:xfrm>
            <a:off x="61788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6" name="Google Shape;1226;p45"/>
          <p:cNvSpPr/>
          <p:nvPr/>
        </p:nvSpPr>
        <p:spPr>
          <a:xfrm>
            <a:off x="61837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29" name="Google Shape;1229;p45"/>
          <p:cNvCxnSpPr>
            <a:stCxn id="1230" idx="6"/>
            <a:endCxn id="1231" idx="3"/>
          </p:cNvCxnSpPr>
          <p:nvPr/>
        </p:nvCxnSpPr>
        <p:spPr>
          <a:xfrm flipH="1">
            <a:off x="7378194" y="3083388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2" name="Google Shape;1232;p45"/>
          <p:cNvCxnSpPr>
            <a:stCxn id="1233" idx="6"/>
            <a:endCxn id="1234" idx="3"/>
          </p:cNvCxnSpPr>
          <p:nvPr/>
        </p:nvCxnSpPr>
        <p:spPr>
          <a:xfrm flipH="1">
            <a:off x="7378194" y="3775900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5" name="Google Shape;1235;p45"/>
          <p:cNvCxnSpPr>
            <a:stCxn id="1236" idx="6"/>
            <a:endCxn id="1237" idx="3"/>
          </p:cNvCxnSpPr>
          <p:nvPr/>
        </p:nvCxnSpPr>
        <p:spPr>
          <a:xfrm flipH="1">
            <a:off x="7382994" y="4471400"/>
            <a:ext cx="311100" cy="1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8" name="Google Shape;1238;p45"/>
          <p:cNvCxnSpPr>
            <a:stCxn id="1234" idx="0"/>
            <a:endCxn id="1231" idx="2"/>
          </p:cNvCxnSpPr>
          <p:nvPr/>
        </p:nvCxnSpPr>
        <p:spPr>
          <a:xfrm rot="10800000">
            <a:off x="72357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9" name="Google Shape;1239;p45"/>
          <p:cNvCxnSpPr>
            <a:stCxn id="1237" idx="0"/>
            <a:endCxn id="1234" idx="2"/>
          </p:cNvCxnSpPr>
          <p:nvPr/>
        </p:nvCxnSpPr>
        <p:spPr>
          <a:xfrm rot="10800000">
            <a:off x="72358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1" name="Google Shape;1231;p45"/>
          <p:cNvSpPr/>
          <p:nvPr/>
        </p:nvSpPr>
        <p:spPr>
          <a:xfrm>
            <a:off x="70932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0" name="Google Shape;1230;p45"/>
          <p:cNvSpPr/>
          <p:nvPr/>
        </p:nvSpPr>
        <p:spPr>
          <a:xfrm>
            <a:off x="7549194" y="3010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3" name="Google Shape;1233;p45"/>
          <p:cNvSpPr/>
          <p:nvPr/>
        </p:nvSpPr>
        <p:spPr>
          <a:xfrm>
            <a:off x="7549194" y="37034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6" name="Google Shape;1236;p45"/>
          <p:cNvSpPr/>
          <p:nvPr/>
        </p:nvSpPr>
        <p:spPr>
          <a:xfrm>
            <a:off x="7549194" y="43989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4" name="Google Shape;1234;p45"/>
          <p:cNvSpPr/>
          <p:nvPr/>
        </p:nvSpPr>
        <p:spPr>
          <a:xfrm>
            <a:off x="70932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7" name="Google Shape;1237;p45"/>
          <p:cNvSpPr/>
          <p:nvPr/>
        </p:nvSpPr>
        <p:spPr>
          <a:xfrm>
            <a:off x="70981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40" name="Google Shape;1240;p45"/>
          <p:cNvCxnSpPr>
            <a:stCxn id="1234" idx="1"/>
            <a:endCxn id="1223" idx="3"/>
          </p:cNvCxnSpPr>
          <p:nvPr/>
        </p:nvCxnSpPr>
        <p:spPr>
          <a:xfrm rot="10800000">
            <a:off x="6463863" y="377742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4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Bisection Bandwidth</a:t>
            </a:r>
            <a:endParaRPr/>
          </a:p>
        </p:txBody>
      </p:sp>
      <p:sp>
        <p:nvSpPr>
          <p:cNvPr id="1246" name="Google Shape;1246;p46"/>
          <p:cNvSpPr txBox="1"/>
          <p:nvPr>
            <p:ph idx="1" type="body"/>
          </p:nvPr>
        </p:nvSpPr>
        <p:spPr>
          <a:xfrm>
            <a:off x="107050" y="402200"/>
            <a:ext cx="8909700" cy="23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Another equivalent definition of bisection bandwidth: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Partition the network into two halves.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hosts in one half want to simultaneously send data to the other half.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minimum bandwidth the nodes can collectively send at?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"Minimum" = In the worst-case partition.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Intuition: This is the bottleneck bandwidth of the network.</a:t>
            </a:r>
            <a:endParaRPr/>
          </a:p>
        </p:txBody>
      </p:sp>
      <p:sp>
        <p:nvSpPr>
          <p:cNvPr id="1247" name="Google Shape;1247;p46"/>
          <p:cNvSpPr txBox="1"/>
          <p:nvPr/>
        </p:nvSpPr>
        <p:spPr>
          <a:xfrm>
            <a:off x="1772925" y="4746325"/>
            <a:ext cx="117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 Gbps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8" name="Google Shape;1248;p46"/>
          <p:cNvSpPr txBox="1"/>
          <p:nvPr/>
        </p:nvSpPr>
        <p:spPr>
          <a:xfrm>
            <a:off x="3985950" y="4746325"/>
            <a:ext cx="117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 Gbps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9" name="Google Shape;1249;p46"/>
          <p:cNvSpPr txBox="1"/>
          <p:nvPr/>
        </p:nvSpPr>
        <p:spPr>
          <a:xfrm>
            <a:off x="6198975" y="4746325"/>
            <a:ext cx="117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Gbps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0" name="Google Shape;1250;p46"/>
          <p:cNvSpPr txBox="1"/>
          <p:nvPr/>
        </p:nvSpPr>
        <p:spPr>
          <a:xfrm>
            <a:off x="163125" y="4592425"/>
            <a:ext cx="117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Assume each link is 1 Gbps.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51" name="Google Shape;1251;p46"/>
          <p:cNvCxnSpPr>
            <a:stCxn id="1252" idx="6"/>
            <a:endCxn id="1253" idx="1"/>
          </p:cNvCxnSpPr>
          <p:nvPr/>
        </p:nvCxnSpPr>
        <p:spPr>
          <a:xfrm>
            <a:off x="1593219" y="3084875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4" name="Google Shape;1254;p46"/>
          <p:cNvCxnSpPr>
            <a:stCxn id="1255" idx="6"/>
            <a:endCxn id="1256" idx="1"/>
          </p:cNvCxnSpPr>
          <p:nvPr/>
        </p:nvCxnSpPr>
        <p:spPr>
          <a:xfrm>
            <a:off x="1593219" y="3777388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7" name="Google Shape;1257;p46"/>
          <p:cNvCxnSpPr>
            <a:stCxn id="1258" idx="6"/>
            <a:endCxn id="1259" idx="1"/>
          </p:cNvCxnSpPr>
          <p:nvPr/>
        </p:nvCxnSpPr>
        <p:spPr>
          <a:xfrm>
            <a:off x="1593219" y="4472888"/>
            <a:ext cx="17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0" name="Google Shape;1260;p46"/>
          <p:cNvCxnSpPr>
            <a:stCxn id="1256" idx="0"/>
            <a:endCxn id="1253" idx="2"/>
          </p:cNvCxnSpPr>
          <p:nvPr/>
        </p:nvCxnSpPr>
        <p:spPr>
          <a:xfrm rot="10800000">
            <a:off x="19017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1" name="Google Shape;1261;p46"/>
          <p:cNvCxnSpPr>
            <a:stCxn id="1259" idx="0"/>
            <a:endCxn id="1256" idx="2"/>
          </p:cNvCxnSpPr>
          <p:nvPr/>
        </p:nvCxnSpPr>
        <p:spPr>
          <a:xfrm rot="10800000">
            <a:off x="19018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3" name="Google Shape;1253;p46"/>
          <p:cNvSpPr/>
          <p:nvPr/>
        </p:nvSpPr>
        <p:spPr>
          <a:xfrm>
            <a:off x="1759263" y="2942375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2" name="Google Shape;1252;p46"/>
          <p:cNvSpPr/>
          <p:nvPr/>
        </p:nvSpPr>
        <p:spPr>
          <a:xfrm>
            <a:off x="1448319" y="3012425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5" name="Google Shape;1255;p46"/>
          <p:cNvSpPr/>
          <p:nvPr/>
        </p:nvSpPr>
        <p:spPr>
          <a:xfrm>
            <a:off x="1448319" y="3704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8" name="Google Shape;1258;p46"/>
          <p:cNvSpPr/>
          <p:nvPr/>
        </p:nvSpPr>
        <p:spPr>
          <a:xfrm>
            <a:off x="1448319" y="44004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6" name="Google Shape;1256;p46"/>
          <p:cNvSpPr/>
          <p:nvPr/>
        </p:nvSpPr>
        <p:spPr>
          <a:xfrm>
            <a:off x="1759263" y="3634925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9" name="Google Shape;1259;p46"/>
          <p:cNvSpPr/>
          <p:nvPr/>
        </p:nvSpPr>
        <p:spPr>
          <a:xfrm>
            <a:off x="1764138" y="433025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2" name="Google Shape;1262;p46"/>
          <p:cNvCxnSpPr>
            <a:stCxn id="1263" idx="6"/>
            <a:endCxn id="1264" idx="3"/>
          </p:cNvCxnSpPr>
          <p:nvPr/>
        </p:nvCxnSpPr>
        <p:spPr>
          <a:xfrm flipH="1">
            <a:off x="2958594" y="3083388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5" name="Google Shape;1265;p46"/>
          <p:cNvCxnSpPr>
            <a:stCxn id="1266" idx="6"/>
            <a:endCxn id="1267" idx="3"/>
          </p:cNvCxnSpPr>
          <p:nvPr/>
        </p:nvCxnSpPr>
        <p:spPr>
          <a:xfrm flipH="1">
            <a:off x="2958594" y="3775900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8" name="Google Shape;1268;p46"/>
          <p:cNvCxnSpPr>
            <a:stCxn id="1269" idx="6"/>
            <a:endCxn id="1270" idx="3"/>
          </p:cNvCxnSpPr>
          <p:nvPr/>
        </p:nvCxnSpPr>
        <p:spPr>
          <a:xfrm flipH="1">
            <a:off x="2963394" y="4471400"/>
            <a:ext cx="311100" cy="1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1" name="Google Shape;1271;p46"/>
          <p:cNvCxnSpPr>
            <a:stCxn id="1267" idx="0"/>
            <a:endCxn id="1264" idx="2"/>
          </p:cNvCxnSpPr>
          <p:nvPr/>
        </p:nvCxnSpPr>
        <p:spPr>
          <a:xfrm rot="10800000">
            <a:off x="28161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2" name="Google Shape;1272;p46"/>
          <p:cNvCxnSpPr>
            <a:stCxn id="1270" idx="0"/>
            <a:endCxn id="1267" idx="2"/>
          </p:cNvCxnSpPr>
          <p:nvPr/>
        </p:nvCxnSpPr>
        <p:spPr>
          <a:xfrm rot="10800000">
            <a:off x="28162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4" name="Google Shape;1264;p46"/>
          <p:cNvSpPr/>
          <p:nvPr/>
        </p:nvSpPr>
        <p:spPr>
          <a:xfrm>
            <a:off x="2673663" y="2942375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3" name="Google Shape;1263;p46"/>
          <p:cNvSpPr/>
          <p:nvPr/>
        </p:nvSpPr>
        <p:spPr>
          <a:xfrm>
            <a:off x="3129594" y="3010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6" name="Google Shape;1266;p46"/>
          <p:cNvSpPr/>
          <p:nvPr/>
        </p:nvSpPr>
        <p:spPr>
          <a:xfrm>
            <a:off x="3129594" y="37034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9" name="Google Shape;1269;p46"/>
          <p:cNvSpPr/>
          <p:nvPr/>
        </p:nvSpPr>
        <p:spPr>
          <a:xfrm>
            <a:off x="3129594" y="43989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7" name="Google Shape;1267;p46"/>
          <p:cNvSpPr/>
          <p:nvPr/>
        </p:nvSpPr>
        <p:spPr>
          <a:xfrm>
            <a:off x="2673663" y="3634925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0" name="Google Shape;1270;p46"/>
          <p:cNvSpPr/>
          <p:nvPr/>
        </p:nvSpPr>
        <p:spPr>
          <a:xfrm>
            <a:off x="2678538" y="433025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73" name="Google Shape;1273;p46"/>
          <p:cNvCxnSpPr>
            <a:stCxn id="1264" idx="1"/>
            <a:endCxn id="1253" idx="3"/>
          </p:cNvCxnSpPr>
          <p:nvPr/>
        </p:nvCxnSpPr>
        <p:spPr>
          <a:xfrm rot="10800000">
            <a:off x="2044263" y="308487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4" name="Google Shape;1274;p46"/>
          <p:cNvCxnSpPr>
            <a:stCxn id="1267" idx="1"/>
            <a:endCxn id="1253" idx="3"/>
          </p:cNvCxnSpPr>
          <p:nvPr/>
        </p:nvCxnSpPr>
        <p:spPr>
          <a:xfrm rot="10800000">
            <a:off x="2044263" y="3085025"/>
            <a:ext cx="629400" cy="692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5" name="Google Shape;1275;p46"/>
          <p:cNvCxnSpPr>
            <a:stCxn id="1270" idx="1"/>
            <a:endCxn id="1253" idx="3"/>
          </p:cNvCxnSpPr>
          <p:nvPr/>
        </p:nvCxnSpPr>
        <p:spPr>
          <a:xfrm rot="10800000">
            <a:off x="2044338" y="3084950"/>
            <a:ext cx="634200" cy="138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6" name="Google Shape;1276;p46"/>
          <p:cNvCxnSpPr>
            <a:stCxn id="1256" idx="3"/>
            <a:endCxn id="1264" idx="1"/>
          </p:cNvCxnSpPr>
          <p:nvPr/>
        </p:nvCxnSpPr>
        <p:spPr>
          <a:xfrm flipH="1" rot="10800000">
            <a:off x="2044263" y="3085025"/>
            <a:ext cx="629400" cy="692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7" name="Google Shape;1277;p46"/>
          <p:cNvCxnSpPr>
            <a:stCxn id="1259" idx="3"/>
            <a:endCxn id="1264" idx="1"/>
          </p:cNvCxnSpPr>
          <p:nvPr/>
        </p:nvCxnSpPr>
        <p:spPr>
          <a:xfrm flipH="1" rot="10800000">
            <a:off x="2049138" y="3084950"/>
            <a:ext cx="624600" cy="138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8" name="Google Shape;1278;p46"/>
          <p:cNvCxnSpPr>
            <a:stCxn id="1270" idx="1"/>
            <a:endCxn id="1256" idx="3"/>
          </p:cNvCxnSpPr>
          <p:nvPr/>
        </p:nvCxnSpPr>
        <p:spPr>
          <a:xfrm rot="10800000">
            <a:off x="2044338" y="3777350"/>
            <a:ext cx="634200" cy="69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9" name="Google Shape;1279;p46"/>
          <p:cNvCxnSpPr>
            <a:stCxn id="1267" idx="1"/>
            <a:endCxn id="1259" idx="3"/>
          </p:cNvCxnSpPr>
          <p:nvPr/>
        </p:nvCxnSpPr>
        <p:spPr>
          <a:xfrm flipH="1">
            <a:off x="2049063" y="3777425"/>
            <a:ext cx="624600" cy="69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0" name="Google Shape;1280;p46"/>
          <p:cNvCxnSpPr>
            <a:stCxn id="1267" idx="1"/>
            <a:endCxn id="1256" idx="3"/>
          </p:cNvCxnSpPr>
          <p:nvPr/>
        </p:nvCxnSpPr>
        <p:spPr>
          <a:xfrm rot="10800000">
            <a:off x="2044263" y="377742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1" name="Google Shape;1281;p46"/>
          <p:cNvCxnSpPr>
            <a:stCxn id="1270" idx="1"/>
            <a:endCxn id="1259" idx="3"/>
          </p:cNvCxnSpPr>
          <p:nvPr/>
        </p:nvCxnSpPr>
        <p:spPr>
          <a:xfrm rot="10800000">
            <a:off x="2049138" y="4472750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2" name="Google Shape;1282;p46"/>
          <p:cNvCxnSpPr>
            <a:stCxn id="1283" idx="6"/>
            <a:endCxn id="1284" idx="1"/>
          </p:cNvCxnSpPr>
          <p:nvPr/>
        </p:nvCxnSpPr>
        <p:spPr>
          <a:xfrm>
            <a:off x="3803019" y="3084875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5" name="Google Shape;1285;p46"/>
          <p:cNvCxnSpPr>
            <a:stCxn id="1286" idx="6"/>
            <a:endCxn id="1287" idx="1"/>
          </p:cNvCxnSpPr>
          <p:nvPr/>
        </p:nvCxnSpPr>
        <p:spPr>
          <a:xfrm>
            <a:off x="3803019" y="3777388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8" name="Google Shape;1288;p46"/>
          <p:cNvCxnSpPr>
            <a:stCxn id="1289" idx="6"/>
            <a:endCxn id="1290" idx="1"/>
          </p:cNvCxnSpPr>
          <p:nvPr/>
        </p:nvCxnSpPr>
        <p:spPr>
          <a:xfrm>
            <a:off x="3803019" y="4472888"/>
            <a:ext cx="17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46"/>
          <p:cNvCxnSpPr>
            <a:stCxn id="1287" idx="0"/>
            <a:endCxn id="1284" idx="2"/>
          </p:cNvCxnSpPr>
          <p:nvPr/>
        </p:nvCxnSpPr>
        <p:spPr>
          <a:xfrm rot="10800000">
            <a:off x="41115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46"/>
          <p:cNvCxnSpPr>
            <a:stCxn id="1290" idx="0"/>
            <a:endCxn id="1287" idx="2"/>
          </p:cNvCxnSpPr>
          <p:nvPr/>
        </p:nvCxnSpPr>
        <p:spPr>
          <a:xfrm rot="10800000">
            <a:off x="41116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4" name="Google Shape;1284;p46"/>
          <p:cNvSpPr/>
          <p:nvPr/>
        </p:nvSpPr>
        <p:spPr>
          <a:xfrm>
            <a:off x="3969063" y="2942375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3" name="Google Shape;1283;p46"/>
          <p:cNvSpPr/>
          <p:nvPr/>
        </p:nvSpPr>
        <p:spPr>
          <a:xfrm>
            <a:off x="3658119" y="3012425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6" name="Google Shape;1286;p46"/>
          <p:cNvSpPr/>
          <p:nvPr/>
        </p:nvSpPr>
        <p:spPr>
          <a:xfrm>
            <a:off x="3658119" y="3704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9" name="Google Shape;1289;p46"/>
          <p:cNvSpPr/>
          <p:nvPr/>
        </p:nvSpPr>
        <p:spPr>
          <a:xfrm>
            <a:off x="3658119" y="44004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7" name="Google Shape;1287;p46"/>
          <p:cNvSpPr/>
          <p:nvPr/>
        </p:nvSpPr>
        <p:spPr>
          <a:xfrm>
            <a:off x="3969063" y="3634925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0" name="Google Shape;1290;p46"/>
          <p:cNvSpPr/>
          <p:nvPr/>
        </p:nvSpPr>
        <p:spPr>
          <a:xfrm>
            <a:off x="3973938" y="433025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3" name="Google Shape;1293;p46"/>
          <p:cNvCxnSpPr>
            <a:stCxn id="1294" idx="6"/>
            <a:endCxn id="1295" idx="3"/>
          </p:cNvCxnSpPr>
          <p:nvPr/>
        </p:nvCxnSpPr>
        <p:spPr>
          <a:xfrm flipH="1">
            <a:off x="5168394" y="3083388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6" name="Google Shape;1296;p46"/>
          <p:cNvCxnSpPr>
            <a:stCxn id="1297" idx="6"/>
            <a:endCxn id="1298" idx="3"/>
          </p:cNvCxnSpPr>
          <p:nvPr/>
        </p:nvCxnSpPr>
        <p:spPr>
          <a:xfrm flipH="1">
            <a:off x="5168394" y="3775900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9" name="Google Shape;1299;p46"/>
          <p:cNvCxnSpPr>
            <a:stCxn id="1300" idx="6"/>
            <a:endCxn id="1301" idx="3"/>
          </p:cNvCxnSpPr>
          <p:nvPr/>
        </p:nvCxnSpPr>
        <p:spPr>
          <a:xfrm flipH="1">
            <a:off x="5173194" y="4471400"/>
            <a:ext cx="311100" cy="1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2" name="Google Shape;1302;p46"/>
          <p:cNvCxnSpPr>
            <a:stCxn id="1298" idx="0"/>
            <a:endCxn id="1295" idx="2"/>
          </p:cNvCxnSpPr>
          <p:nvPr/>
        </p:nvCxnSpPr>
        <p:spPr>
          <a:xfrm rot="10800000">
            <a:off x="50259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3" name="Google Shape;1303;p46"/>
          <p:cNvCxnSpPr>
            <a:stCxn id="1301" idx="0"/>
            <a:endCxn id="1298" idx="2"/>
          </p:cNvCxnSpPr>
          <p:nvPr/>
        </p:nvCxnSpPr>
        <p:spPr>
          <a:xfrm rot="10800000">
            <a:off x="50260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5" name="Google Shape;1295;p46"/>
          <p:cNvSpPr/>
          <p:nvPr/>
        </p:nvSpPr>
        <p:spPr>
          <a:xfrm>
            <a:off x="4883463" y="2942375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4" name="Google Shape;1294;p46"/>
          <p:cNvSpPr/>
          <p:nvPr/>
        </p:nvSpPr>
        <p:spPr>
          <a:xfrm>
            <a:off x="5339394" y="3010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7" name="Google Shape;1297;p46"/>
          <p:cNvSpPr/>
          <p:nvPr/>
        </p:nvSpPr>
        <p:spPr>
          <a:xfrm>
            <a:off x="5339394" y="37034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0" name="Google Shape;1300;p46"/>
          <p:cNvSpPr/>
          <p:nvPr/>
        </p:nvSpPr>
        <p:spPr>
          <a:xfrm>
            <a:off x="5339394" y="43989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8" name="Google Shape;1298;p46"/>
          <p:cNvSpPr/>
          <p:nvPr/>
        </p:nvSpPr>
        <p:spPr>
          <a:xfrm>
            <a:off x="4883463" y="3634925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1" name="Google Shape;1301;p46"/>
          <p:cNvSpPr/>
          <p:nvPr/>
        </p:nvSpPr>
        <p:spPr>
          <a:xfrm>
            <a:off x="4888338" y="433025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4" name="Google Shape;1304;p46"/>
          <p:cNvCxnSpPr>
            <a:stCxn id="1295" idx="1"/>
            <a:endCxn id="1284" idx="3"/>
          </p:cNvCxnSpPr>
          <p:nvPr/>
        </p:nvCxnSpPr>
        <p:spPr>
          <a:xfrm rot="10800000">
            <a:off x="4254063" y="308487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p46"/>
          <p:cNvCxnSpPr>
            <a:stCxn id="1298" idx="1"/>
            <a:endCxn id="1287" idx="3"/>
          </p:cNvCxnSpPr>
          <p:nvPr/>
        </p:nvCxnSpPr>
        <p:spPr>
          <a:xfrm rot="10800000">
            <a:off x="4254063" y="377742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6" name="Google Shape;1306;p46"/>
          <p:cNvCxnSpPr>
            <a:stCxn id="1301" idx="1"/>
            <a:endCxn id="1290" idx="3"/>
          </p:cNvCxnSpPr>
          <p:nvPr/>
        </p:nvCxnSpPr>
        <p:spPr>
          <a:xfrm rot="10800000">
            <a:off x="4258938" y="4472750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7" name="Google Shape;1307;p46"/>
          <p:cNvCxnSpPr>
            <a:stCxn id="1308" idx="6"/>
            <a:endCxn id="1309" idx="1"/>
          </p:cNvCxnSpPr>
          <p:nvPr/>
        </p:nvCxnSpPr>
        <p:spPr>
          <a:xfrm>
            <a:off x="6012819" y="3084875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p46"/>
          <p:cNvCxnSpPr>
            <a:stCxn id="1311" idx="6"/>
            <a:endCxn id="1312" idx="1"/>
          </p:cNvCxnSpPr>
          <p:nvPr/>
        </p:nvCxnSpPr>
        <p:spPr>
          <a:xfrm>
            <a:off x="6012819" y="3777388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3" name="Google Shape;1313;p46"/>
          <p:cNvCxnSpPr>
            <a:stCxn id="1314" idx="6"/>
            <a:endCxn id="1315" idx="1"/>
          </p:cNvCxnSpPr>
          <p:nvPr/>
        </p:nvCxnSpPr>
        <p:spPr>
          <a:xfrm>
            <a:off x="6012819" y="4472888"/>
            <a:ext cx="17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46"/>
          <p:cNvCxnSpPr>
            <a:stCxn id="1312" idx="0"/>
            <a:endCxn id="1309" idx="2"/>
          </p:cNvCxnSpPr>
          <p:nvPr/>
        </p:nvCxnSpPr>
        <p:spPr>
          <a:xfrm rot="10800000">
            <a:off x="63213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7" name="Google Shape;1317;p46"/>
          <p:cNvCxnSpPr>
            <a:stCxn id="1315" idx="0"/>
            <a:endCxn id="1312" idx="2"/>
          </p:cNvCxnSpPr>
          <p:nvPr/>
        </p:nvCxnSpPr>
        <p:spPr>
          <a:xfrm rot="10800000">
            <a:off x="63214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9" name="Google Shape;1309;p46"/>
          <p:cNvSpPr/>
          <p:nvPr/>
        </p:nvSpPr>
        <p:spPr>
          <a:xfrm>
            <a:off x="6178863" y="2942375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8" name="Google Shape;1308;p46"/>
          <p:cNvSpPr/>
          <p:nvPr/>
        </p:nvSpPr>
        <p:spPr>
          <a:xfrm>
            <a:off x="5867919" y="3012425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1" name="Google Shape;1311;p46"/>
          <p:cNvSpPr/>
          <p:nvPr/>
        </p:nvSpPr>
        <p:spPr>
          <a:xfrm>
            <a:off x="5867919" y="3704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4" name="Google Shape;1314;p46"/>
          <p:cNvSpPr/>
          <p:nvPr/>
        </p:nvSpPr>
        <p:spPr>
          <a:xfrm>
            <a:off x="5867919" y="44004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2" name="Google Shape;1312;p46"/>
          <p:cNvSpPr/>
          <p:nvPr/>
        </p:nvSpPr>
        <p:spPr>
          <a:xfrm>
            <a:off x="6178863" y="3634925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5" name="Google Shape;1315;p46"/>
          <p:cNvSpPr/>
          <p:nvPr/>
        </p:nvSpPr>
        <p:spPr>
          <a:xfrm>
            <a:off x="6183738" y="433025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18" name="Google Shape;1318;p46"/>
          <p:cNvCxnSpPr>
            <a:stCxn id="1319" idx="6"/>
            <a:endCxn id="1320" idx="3"/>
          </p:cNvCxnSpPr>
          <p:nvPr/>
        </p:nvCxnSpPr>
        <p:spPr>
          <a:xfrm flipH="1">
            <a:off x="7378194" y="3083388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1" name="Google Shape;1321;p46"/>
          <p:cNvCxnSpPr>
            <a:stCxn id="1322" idx="6"/>
            <a:endCxn id="1323" idx="3"/>
          </p:cNvCxnSpPr>
          <p:nvPr/>
        </p:nvCxnSpPr>
        <p:spPr>
          <a:xfrm flipH="1">
            <a:off x="7378194" y="3775900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4" name="Google Shape;1324;p46"/>
          <p:cNvCxnSpPr>
            <a:stCxn id="1325" idx="6"/>
            <a:endCxn id="1326" idx="3"/>
          </p:cNvCxnSpPr>
          <p:nvPr/>
        </p:nvCxnSpPr>
        <p:spPr>
          <a:xfrm flipH="1">
            <a:off x="7382994" y="4471400"/>
            <a:ext cx="311100" cy="1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7" name="Google Shape;1327;p46"/>
          <p:cNvCxnSpPr>
            <a:stCxn id="1323" idx="0"/>
            <a:endCxn id="1320" idx="2"/>
          </p:cNvCxnSpPr>
          <p:nvPr/>
        </p:nvCxnSpPr>
        <p:spPr>
          <a:xfrm rot="10800000">
            <a:off x="72357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8" name="Google Shape;1328;p46"/>
          <p:cNvCxnSpPr>
            <a:stCxn id="1326" idx="0"/>
            <a:endCxn id="1323" idx="2"/>
          </p:cNvCxnSpPr>
          <p:nvPr/>
        </p:nvCxnSpPr>
        <p:spPr>
          <a:xfrm rot="10800000">
            <a:off x="72358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0" name="Google Shape;1320;p46"/>
          <p:cNvSpPr/>
          <p:nvPr/>
        </p:nvSpPr>
        <p:spPr>
          <a:xfrm>
            <a:off x="7093263" y="2942375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9" name="Google Shape;1319;p46"/>
          <p:cNvSpPr/>
          <p:nvPr/>
        </p:nvSpPr>
        <p:spPr>
          <a:xfrm>
            <a:off x="7549194" y="3010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46"/>
          <p:cNvSpPr/>
          <p:nvPr/>
        </p:nvSpPr>
        <p:spPr>
          <a:xfrm>
            <a:off x="7549194" y="37034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5" name="Google Shape;1325;p46"/>
          <p:cNvSpPr/>
          <p:nvPr/>
        </p:nvSpPr>
        <p:spPr>
          <a:xfrm>
            <a:off x="7549194" y="43989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3" name="Google Shape;1323;p46"/>
          <p:cNvSpPr/>
          <p:nvPr/>
        </p:nvSpPr>
        <p:spPr>
          <a:xfrm>
            <a:off x="7093263" y="3634925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46"/>
          <p:cNvSpPr/>
          <p:nvPr/>
        </p:nvSpPr>
        <p:spPr>
          <a:xfrm>
            <a:off x="7098138" y="433025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9" name="Google Shape;1329;p46"/>
          <p:cNvCxnSpPr>
            <a:stCxn id="1323" idx="1"/>
            <a:endCxn id="1312" idx="3"/>
          </p:cNvCxnSpPr>
          <p:nvPr/>
        </p:nvCxnSpPr>
        <p:spPr>
          <a:xfrm rot="10800000">
            <a:off x="6463863" y="377742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4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Bisection Bandwidth1</a:t>
            </a:r>
            <a:endParaRPr/>
          </a:p>
        </p:txBody>
      </p:sp>
      <p:sp>
        <p:nvSpPr>
          <p:cNvPr id="1335" name="Google Shape;1335;p47"/>
          <p:cNvSpPr/>
          <p:nvPr/>
        </p:nvSpPr>
        <p:spPr>
          <a:xfrm>
            <a:off x="1074038" y="2564500"/>
            <a:ext cx="285000" cy="285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36" name="Google Shape;1336;p47"/>
          <p:cNvCxnSpPr>
            <a:stCxn id="1337" idx="0"/>
            <a:endCxn id="1335" idx="2"/>
          </p:cNvCxnSpPr>
          <p:nvPr/>
        </p:nvCxnSpPr>
        <p:spPr>
          <a:xfrm flipH="1" rot="10800000">
            <a:off x="835538" y="2849500"/>
            <a:ext cx="381000" cy="400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37" name="Google Shape;1337;p47"/>
          <p:cNvSpPr/>
          <p:nvPr/>
        </p:nvSpPr>
        <p:spPr>
          <a:xfrm>
            <a:off x="693038" y="32503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8" name="Google Shape;1338;p47"/>
          <p:cNvSpPr/>
          <p:nvPr/>
        </p:nvSpPr>
        <p:spPr>
          <a:xfrm>
            <a:off x="1455038" y="3250300"/>
            <a:ext cx="285000" cy="285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39" name="Google Shape;1339;p47"/>
          <p:cNvCxnSpPr>
            <a:stCxn id="1338" idx="0"/>
            <a:endCxn id="1335" idx="2"/>
          </p:cNvCxnSpPr>
          <p:nvPr/>
        </p:nvCxnSpPr>
        <p:spPr>
          <a:xfrm rot="10800000">
            <a:off x="1216538" y="2849500"/>
            <a:ext cx="38100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0" name="Google Shape;1340;p47"/>
          <p:cNvCxnSpPr>
            <a:stCxn id="1341" idx="0"/>
            <a:endCxn id="1337" idx="2"/>
          </p:cNvCxnSpPr>
          <p:nvPr/>
        </p:nvCxnSpPr>
        <p:spPr>
          <a:xfrm rot="10800000">
            <a:off x="835538" y="3535300"/>
            <a:ext cx="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2" name="Google Shape;1342;p47"/>
          <p:cNvCxnSpPr>
            <a:stCxn id="1343" idx="0"/>
            <a:endCxn id="1338" idx="2"/>
          </p:cNvCxnSpPr>
          <p:nvPr/>
        </p:nvCxnSpPr>
        <p:spPr>
          <a:xfrm rot="10800000">
            <a:off x="1597538" y="3535300"/>
            <a:ext cx="0" cy="47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1" name="Google Shape;1341;p47"/>
          <p:cNvSpPr/>
          <p:nvPr/>
        </p:nvSpPr>
        <p:spPr>
          <a:xfrm>
            <a:off x="693038" y="3936100"/>
            <a:ext cx="285000" cy="2850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4" name="Google Shape;1344;p47"/>
          <p:cNvSpPr/>
          <p:nvPr/>
        </p:nvSpPr>
        <p:spPr>
          <a:xfrm>
            <a:off x="1455038" y="3936100"/>
            <a:ext cx="285000" cy="2850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5" name="Google Shape;1345;p47"/>
          <p:cNvSpPr txBox="1"/>
          <p:nvPr/>
        </p:nvSpPr>
        <p:spPr>
          <a:xfrm>
            <a:off x="590600" y="3641050"/>
            <a:ext cx="220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6" name="Google Shape;1346;p47"/>
          <p:cNvSpPr txBox="1"/>
          <p:nvPr/>
        </p:nvSpPr>
        <p:spPr>
          <a:xfrm>
            <a:off x="1359050" y="3641050"/>
            <a:ext cx="220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7" name="Google Shape;1347;p47"/>
          <p:cNvSpPr txBox="1"/>
          <p:nvPr/>
        </p:nvSpPr>
        <p:spPr>
          <a:xfrm>
            <a:off x="851750" y="2842775"/>
            <a:ext cx="126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8" name="Google Shape;1348;p47"/>
          <p:cNvSpPr txBox="1"/>
          <p:nvPr/>
        </p:nvSpPr>
        <p:spPr>
          <a:xfrm>
            <a:off x="1471250" y="2842775"/>
            <a:ext cx="126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9" name="Google Shape;1349;p47"/>
          <p:cNvSpPr/>
          <p:nvPr/>
        </p:nvSpPr>
        <p:spPr>
          <a:xfrm>
            <a:off x="2692813" y="25645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50" name="Google Shape;1350;p47"/>
          <p:cNvCxnSpPr>
            <a:stCxn id="1351" idx="0"/>
            <a:endCxn id="1349" idx="2"/>
          </p:cNvCxnSpPr>
          <p:nvPr/>
        </p:nvCxnSpPr>
        <p:spPr>
          <a:xfrm rot="10800000">
            <a:off x="2835313" y="2849500"/>
            <a:ext cx="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1" name="Google Shape;1351;p47"/>
          <p:cNvSpPr/>
          <p:nvPr/>
        </p:nvSpPr>
        <p:spPr>
          <a:xfrm>
            <a:off x="2692813" y="32503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2" name="Google Shape;1352;p47"/>
          <p:cNvSpPr/>
          <p:nvPr/>
        </p:nvSpPr>
        <p:spPr>
          <a:xfrm>
            <a:off x="3607213" y="3250300"/>
            <a:ext cx="285000" cy="285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53" name="Google Shape;1353;p47"/>
          <p:cNvCxnSpPr>
            <a:stCxn id="1352" idx="0"/>
            <a:endCxn id="1354" idx="2"/>
          </p:cNvCxnSpPr>
          <p:nvPr/>
        </p:nvCxnSpPr>
        <p:spPr>
          <a:xfrm rot="10800000">
            <a:off x="3749713" y="2849500"/>
            <a:ext cx="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5" name="Google Shape;1355;p47"/>
          <p:cNvCxnSpPr>
            <a:stCxn id="1356" idx="0"/>
            <a:endCxn id="1351" idx="2"/>
          </p:cNvCxnSpPr>
          <p:nvPr/>
        </p:nvCxnSpPr>
        <p:spPr>
          <a:xfrm rot="10800000">
            <a:off x="2835313" y="3535300"/>
            <a:ext cx="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7" name="Google Shape;1357;p47"/>
          <p:cNvCxnSpPr>
            <a:endCxn id="1352" idx="2"/>
          </p:cNvCxnSpPr>
          <p:nvPr/>
        </p:nvCxnSpPr>
        <p:spPr>
          <a:xfrm rot="10800000">
            <a:off x="3749713" y="3535300"/>
            <a:ext cx="0" cy="47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6" name="Google Shape;1356;p47"/>
          <p:cNvSpPr/>
          <p:nvPr/>
        </p:nvSpPr>
        <p:spPr>
          <a:xfrm>
            <a:off x="2692813" y="3936100"/>
            <a:ext cx="285000" cy="2850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8" name="Google Shape;1358;p47"/>
          <p:cNvSpPr/>
          <p:nvPr/>
        </p:nvSpPr>
        <p:spPr>
          <a:xfrm>
            <a:off x="3607213" y="3936100"/>
            <a:ext cx="285000" cy="2850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9" name="Google Shape;1359;p47"/>
          <p:cNvSpPr txBox="1"/>
          <p:nvPr/>
        </p:nvSpPr>
        <p:spPr>
          <a:xfrm>
            <a:off x="2590375" y="3641050"/>
            <a:ext cx="220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0" name="Google Shape;1360;p47"/>
          <p:cNvSpPr txBox="1"/>
          <p:nvPr/>
        </p:nvSpPr>
        <p:spPr>
          <a:xfrm>
            <a:off x="3511225" y="3641050"/>
            <a:ext cx="220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4" name="Google Shape;1354;p47"/>
          <p:cNvSpPr/>
          <p:nvPr/>
        </p:nvSpPr>
        <p:spPr>
          <a:xfrm>
            <a:off x="3607213" y="2564500"/>
            <a:ext cx="285000" cy="285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1" name="Google Shape;1361;p47"/>
          <p:cNvSpPr txBox="1"/>
          <p:nvPr/>
        </p:nvSpPr>
        <p:spPr>
          <a:xfrm>
            <a:off x="2578759" y="2937499"/>
            <a:ext cx="220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2" name="Google Shape;1362;p47"/>
          <p:cNvSpPr txBox="1"/>
          <p:nvPr/>
        </p:nvSpPr>
        <p:spPr>
          <a:xfrm>
            <a:off x="3804403" y="2937499"/>
            <a:ext cx="126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3" name="Google Shape;1363;p47"/>
          <p:cNvCxnSpPr>
            <a:stCxn id="1352" idx="1"/>
            <a:endCxn id="1349" idx="3"/>
          </p:cNvCxnSpPr>
          <p:nvPr/>
        </p:nvCxnSpPr>
        <p:spPr>
          <a:xfrm rot="10800000">
            <a:off x="2977813" y="2707000"/>
            <a:ext cx="629400" cy="685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64" name="Google Shape;1364;p47"/>
          <p:cNvCxnSpPr>
            <a:stCxn id="1351" idx="3"/>
            <a:endCxn id="1354" idx="1"/>
          </p:cNvCxnSpPr>
          <p:nvPr/>
        </p:nvCxnSpPr>
        <p:spPr>
          <a:xfrm flipH="1" rot="10800000">
            <a:off x="2977813" y="2707000"/>
            <a:ext cx="629400" cy="685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65" name="Google Shape;1365;p47"/>
          <p:cNvSpPr txBox="1"/>
          <p:nvPr/>
        </p:nvSpPr>
        <p:spPr>
          <a:xfrm>
            <a:off x="3346978" y="2647499"/>
            <a:ext cx="126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6" name="Google Shape;1366;p47"/>
          <p:cNvSpPr txBox="1"/>
          <p:nvPr/>
        </p:nvSpPr>
        <p:spPr>
          <a:xfrm>
            <a:off x="3346978" y="3194975"/>
            <a:ext cx="126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7" name="Google Shape;1367;p47"/>
          <p:cNvSpPr txBox="1"/>
          <p:nvPr/>
        </p:nvSpPr>
        <p:spPr>
          <a:xfrm>
            <a:off x="473600" y="4326850"/>
            <a:ext cx="148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Full: 10 Gbps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Bisection: 1 Gbps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Over: 10x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8" name="Google Shape;1368;p47"/>
          <p:cNvSpPr txBox="1"/>
          <p:nvPr/>
        </p:nvSpPr>
        <p:spPr>
          <a:xfrm>
            <a:off x="2549575" y="4326850"/>
            <a:ext cx="148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Full: 10 Gbps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Bisection: 2 Gbps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Over: 5x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9" name="Google Shape;1369;p47"/>
          <p:cNvSpPr/>
          <p:nvPr/>
        </p:nvSpPr>
        <p:spPr>
          <a:xfrm>
            <a:off x="5416488" y="25645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0" name="Google Shape;1370;p47"/>
          <p:cNvCxnSpPr>
            <a:stCxn id="1371" idx="0"/>
            <a:endCxn id="1369" idx="2"/>
          </p:cNvCxnSpPr>
          <p:nvPr/>
        </p:nvCxnSpPr>
        <p:spPr>
          <a:xfrm rot="10800000">
            <a:off x="5558988" y="2849500"/>
            <a:ext cx="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1" name="Google Shape;1371;p47"/>
          <p:cNvSpPr/>
          <p:nvPr/>
        </p:nvSpPr>
        <p:spPr>
          <a:xfrm>
            <a:off x="5416488" y="32503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2" name="Google Shape;1372;p47"/>
          <p:cNvSpPr/>
          <p:nvPr/>
        </p:nvSpPr>
        <p:spPr>
          <a:xfrm>
            <a:off x="7016688" y="3250300"/>
            <a:ext cx="285000" cy="285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3" name="Google Shape;1373;p47"/>
          <p:cNvCxnSpPr>
            <a:stCxn id="1372" idx="0"/>
            <a:endCxn id="1374" idx="2"/>
          </p:cNvCxnSpPr>
          <p:nvPr/>
        </p:nvCxnSpPr>
        <p:spPr>
          <a:xfrm rot="10800000">
            <a:off x="7159188" y="2849500"/>
            <a:ext cx="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5" name="Google Shape;1375;p47"/>
          <p:cNvCxnSpPr>
            <a:stCxn id="1376" idx="0"/>
            <a:endCxn id="1371" idx="2"/>
          </p:cNvCxnSpPr>
          <p:nvPr/>
        </p:nvCxnSpPr>
        <p:spPr>
          <a:xfrm flipH="1" rot="10800000">
            <a:off x="4987488" y="3535300"/>
            <a:ext cx="57150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6" name="Google Shape;1376;p47"/>
          <p:cNvSpPr/>
          <p:nvPr/>
        </p:nvSpPr>
        <p:spPr>
          <a:xfrm>
            <a:off x="4844988" y="3936100"/>
            <a:ext cx="285000" cy="2850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4" name="Google Shape;1374;p47"/>
          <p:cNvSpPr/>
          <p:nvPr/>
        </p:nvSpPr>
        <p:spPr>
          <a:xfrm>
            <a:off x="7016688" y="2564500"/>
            <a:ext cx="285000" cy="285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7" name="Google Shape;1377;p47"/>
          <p:cNvCxnSpPr>
            <a:stCxn id="1372" idx="1"/>
            <a:endCxn id="1369" idx="3"/>
          </p:cNvCxnSpPr>
          <p:nvPr/>
        </p:nvCxnSpPr>
        <p:spPr>
          <a:xfrm rot="10800000">
            <a:off x="5701488" y="2707000"/>
            <a:ext cx="1315200" cy="685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78" name="Google Shape;1378;p47"/>
          <p:cNvCxnSpPr>
            <a:stCxn id="1371" idx="3"/>
            <a:endCxn id="1374" idx="1"/>
          </p:cNvCxnSpPr>
          <p:nvPr/>
        </p:nvCxnSpPr>
        <p:spPr>
          <a:xfrm flipH="1" rot="10800000">
            <a:off x="5701488" y="2707000"/>
            <a:ext cx="1315200" cy="685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79" name="Google Shape;1379;p47"/>
          <p:cNvSpPr/>
          <p:nvPr/>
        </p:nvSpPr>
        <p:spPr>
          <a:xfrm>
            <a:off x="5225988" y="3936100"/>
            <a:ext cx="285000" cy="2850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0" name="Google Shape;1380;p47"/>
          <p:cNvCxnSpPr>
            <a:stCxn id="1379" idx="0"/>
            <a:endCxn id="1371" idx="2"/>
          </p:cNvCxnSpPr>
          <p:nvPr/>
        </p:nvCxnSpPr>
        <p:spPr>
          <a:xfrm flipH="1" rot="10800000">
            <a:off x="5368488" y="3535300"/>
            <a:ext cx="19050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1" name="Google Shape;1381;p47"/>
          <p:cNvSpPr/>
          <p:nvPr/>
        </p:nvSpPr>
        <p:spPr>
          <a:xfrm>
            <a:off x="5606988" y="3936100"/>
            <a:ext cx="285000" cy="2850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2" name="Google Shape;1382;p47"/>
          <p:cNvCxnSpPr>
            <a:stCxn id="1381" idx="0"/>
            <a:endCxn id="1371" idx="2"/>
          </p:cNvCxnSpPr>
          <p:nvPr/>
        </p:nvCxnSpPr>
        <p:spPr>
          <a:xfrm rot="10800000">
            <a:off x="5558988" y="3535300"/>
            <a:ext cx="19050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3" name="Google Shape;1383;p47"/>
          <p:cNvSpPr/>
          <p:nvPr/>
        </p:nvSpPr>
        <p:spPr>
          <a:xfrm>
            <a:off x="5987988" y="3936100"/>
            <a:ext cx="285000" cy="2850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4" name="Google Shape;1384;p47"/>
          <p:cNvCxnSpPr>
            <a:stCxn id="1383" idx="0"/>
            <a:endCxn id="1371" idx="2"/>
          </p:cNvCxnSpPr>
          <p:nvPr/>
        </p:nvCxnSpPr>
        <p:spPr>
          <a:xfrm rot="10800000">
            <a:off x="5558988" y="3535300"/>
            <a:ext cx="57150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5" name="Google Shape;1385;p47"/>
          <p:cNvCxnSpPr>
            <a:stCxn id="1386" idx="0"/>
            <a:endCxn id="1372" idx="2"/>
          </p:cNvCxnSpPr>
          <p:nvPr/>
        </p:nvCxnSpPr>
        <p:spPr>
          <a:xfrm flipH="1" rot="10800000">
            <a:off x="6587688" y="3535300"/>
            <a:ext cx="57150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6" name="Google Shape;1386;p47"/>
          <p:cNvSpPr/>
          <p:nvPr/>
        </p:nvSpPr>
        <p:spPr>
          <a:xfrm>
            <a:off x="6445188" y="3936100"/>
            <a:ext cx="285000" cy="2850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7" name="Google Shape;1387;p47"/>
          <p:cNvSpPr/>
          <p:nvPr/>
        </p:nvSpPr>
        <p:spPr>
          <a:xfrm>
            <a:off x="6826188" y="3936100"/>
            <a:ext cx="285000" cy="2850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8" name="Google Shape;1388;p47"/>
          <p:cNvCxnSpPr>
            <a:stCxn id="1387" idx="0"/>
            <a:endCxn id="1372" idx="2"/>
          </p:cNvCxnSpPr>
          <p:nvPr/>
        </p:nvCxnSpPr>
        <p:spPr>
          <a:xfrm flipH="1" rot="10800000">
            <a:off x="6968688" y="3535300"/>
            <a:ext cx="19050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9" name="Google Shape;1389;p47"/>
          <p:cNvSpPr/>
          <p:nvPr/>
        </p:nvSpPr>
        <p:spPr>
          <a:xfrm>
            <a:off x="7207188" y="3936100"/>
            <a:ext cx="285000" cy="2850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90" name="Google Shape;1390;p47"/>
          <p:cNvCxnSpPr>
            <a:stCxn id="1389" idx="0"/>
            <a:endCxn id="1372" idx="2"/>
          </p:cNvCxnSpPr>
          <p:nvPr/>
        </p:nvCxnSpPr>
        <p:spPr>
          <a:xfrm rot="10800000">
            <a:off x="7159188" y="3535300"/>
            <a:ext cx="19050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1" name="Google Shape;1391;p47"/>
          <p:cNvSpPr/>
          <p:nvPr/>
        </p:nvSpPr>
        <p:spPr>
          <a:xfrm>
            <a:off x="7588188" y="3936100"/>
            <a:ext cx="285000" cy="2850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92" name="Google Shape;1392;p47"/>
          <p:cNvCxnSpPr>
            <a:stCxn id="1391" idx="0"/>
            <a:endCxn id="1372" idx="2"/>
          </p:cNvCxnSpPr>
          <p:nvPr/>
        </p:nvCxnSpPr>
        <p:spPr>
          <a:xfrm rot="10800000">
            <a:off x="7159188" y="3535300"/>
            <a:ext cx="57150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3" name="Google Shape;1393;p47"/>
          <p:cNvSpPr txBox="1"/>
          <p:nvPr/>
        </p:nvSpPr>
        <p:spPr>
          <a:xfrm>
            <a:off x="7441600" y="2842775"/>
            <a:ext cx="122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Assume all links 1 Gbps.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4" name="Google Shape;1394;p47"/>
          <p:cNvSpPr txBox="1"/>
          <p:nvPr/>
        </p:nvSpPr>
        <p:spPr>
          <a:xfrm>
            <a:off x="5616150" y="4326850"/>
            <a:ext cx="148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Full: 4 Gbps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Bisection: 2 Gbps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Over: 2x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5" name="Google Shape;1395;p47"/>
          <p:cNvSpPr txBox="1"/>
          <p:nvPr>
            <p:ph idx="1" type="body"/>
          </p:nvPr>
        </p:nvSpPr>
        <p:spPr>
          <a:xfrm>
            <a:off x="107050" y="402200"/>
            <a:ext cx="8909700" cy="19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Full bisection bandwidth</a:t>
            </a:r>
            <a:r>
              <a:rPr lang="en"/>
              <a:t>: All hosts in one partition can send at full rate.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</a:t>
            </a:r>
            <a:r>
              <a:rPr i="1" lang="en"/>
              <a:t>N</a:t>
            </a:r>
            <a:r>
              <a:rPr lang="en"/>
              <a:t> nodes can each send at </a:t>
            </a:r>
            <a:r>
              <a:rPr i="1" lang="en"/>
              <a:t>R</a:t>
            </a:r>
            <a:r>
              <a:rPr lang="en"/>
              <a:t>, full bisection bandwidth = </a:t>
            </a:r>
            <a:r>
              <a:rPr i="1" lang="en"/>
              <a:t>N</a:t>
            </a:r>
            <a:r>
              <a:rPr lang="en"/>
              <a:t>/2 × R.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Oversubscription</a:t>
            </a:r>
            <a:r>
              <a:rPr lang="en"/>
              <a:t> is a measure of how overloaded the network is.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Ratio of full bisection bandwidth, to actual bisection bandwidth.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Intuition: This tells us how far from the full bisection bandwidth we are.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48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Designing Datacenters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What is a Datacenter?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Inside a Real Datacenter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Bisection Bandwidth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Topologies (Clos Networks)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Congestion Control in Datacenters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401" name="Google Shape;1401;p48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Datacenter Topologies</a:t>
            </a:r>
            <a:br>
              <a:rPr lang="en"/>
            </a:br>
            <a:r>
              <a:rPr lang="en"/>
              <a:t>(Clos Networks)</a:t>
            </a:r>
            <a:endParaRPr/>
          </a:p>
        </p:txBody>
      </p:sp>
      <p:sp>
        <p:nvSpPr>
          <p:cNvPr id="1402" name="Google Shape;1402;p48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18</a:t>
            </a:r>
            <a:r>
              <a:rPr lang="en"/>
              <a:t>, CS 168, </a:t>
            </a:r>
            <a:r>
              <a:rPr lang="en"/>
              <a:t>Spring 2026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Maximizing Bisection Bandwidth</a:t>
            </a:r>
            <a:endParaRPr/>
          </a:p>
        </p:txBody>
      </p:sp>
      <p:sp>
        <p:nvSpPr>
          <p:cNvPr id="1408" name="Google Shape;1408;p49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Back to our original problem: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were looking for a way to connect racks to each other.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we've seen, bisection bandwidth is a function of network topology.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datacenter, we can choose the topology relatively easily.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Remember: A single operator controls the network.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They can build whatever cables they want.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topology do we build to maximize connectivity (bisection bandwidth)?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5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Topology #1: Big Switch</a:t>
            </a:r>
            <a:endParaRPr/>
          </a:p>
        </p:txBody>
      </p:sp>
      <p:grpSp>
        <p:nvGrpSpPr>
          <p:cNvPr id="1414" name="Google Shape;1414;p50"/>
          <p:cNvGrpSpPr/>
          <p:nvPr/>
        </p:nvGrpSpPr>
        <p:grpSpPr>
          <a:xfrm>
            <a:off x="2810550" y="4220699"/>
            <a:ext cx="506400" cy="688883"/>
            <a:chOff x="3303700" y="2527924"/>
            <a:chExt cx="506400" cy="688883"/>
          </a:xfrm>
        </p:grpSpPr>
        <p:sp>
          <p:nvSpPr>
            <p:cNvPr id="1415" name="Google Shape;1415;p50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16" name="Google Shape;1416;p50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17" name="Google Shape;1417;p50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18" name="Google Shape;1418;p50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19" name="Google Shape;1419;p50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20" name="Google Shape;1420;p50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21" name="Google Shape;1421;p50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22" name="Google Shape;1422;p50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23" name="Google Shape;1423;p50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24" name="Google Shape;1424;p50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425" name="Google Shape;1425;p50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6" name="Google Shape;1426;p50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7" name="Google Shape;1427;p50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8" name="Google Shape;1428;p50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9" name="Google Shape;1429;p50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0" name="Google Shape;1430;p50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1" name="Google Shape;1431;p50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2" name="Google Shape;1432;p50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3" name="Google Shape;1433;p50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34" name="Google Shape;1434;p50"/>
          <p:cNvGrpSpPr/>
          <p:nvPr/>
        </p:nvGrpSpPr>
        <p:grpSpPr>
          <a:xfrm>
            <a:off x="3409650" y="4220699"/>
            <a:ext cx="506400" cy="688883"/>
            <a:chOff x="3303700" y="2527924"/>
            <a:chExt cx="506400" cy="688883"/>
          </a:xfrm>
        </p:grpSpPr>
        <p:sp>
          <p:nvSpPr>
            <p:cNvPr id="1435" name="Google Shape;1435;p50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36" name="Google Shape;1436;p50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37" name="Google Shape;1437;p50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38" name="Google Shape;1438;p50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39" name="Google Shape;1439;p50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40" name="Google Shape;1440;p50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41" name="Google Shape;1441;p50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42" name="Google Shape;1442;p50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43" name="Google Shape;1443;p50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44" name="Google Shape;1444;p50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445" name="Google Shape;1445;p50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6" name="Google Shape;1446;p50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7" name="Google Shape;1447;p50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8" name="Google Shape;1448;p50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9" name="Google Shape;1449;p50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0" name="Google Shape;1450;p50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1" name="Google Shape;1451;p50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2" name="Google Shape;1452;p50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3" name="Google Shape;1453;p50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54" name="Google Shape;1454;p50"/>
          <p:cNvGrpSpPr/>
          <p:nvPr/>
        </p:nvGrpSpPr>
        <p:grpSpPr>
          <a:xfrm>
            <a:off x="4008750" y="4220699"/>
            <a:ext cx="506400" cy="688883"/>
            <a:chOff x="3303700" y="2527924"/>
            <a:chExt cx="506400" cy="688883"/>
          </a:xfrm>
        </p:grpSpPr>
        <p:sp>
          <p:nvSpPr>
            <p:cNvPr id="1455" name="Google Shape;1455;p50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56" name="Google Shape;1456;p50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57" name="Google Shape;1457;p50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58" name="Google Shape;1458;p50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59" name="Google Shape;1459;p50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60" name="Google Shape;1460;p50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61" name="Google Shape;1461;p50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62" name="Google Shape;1462;p50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63" name="Google Shape;1463;p50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64" name="Google Shape;1464;p50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465" name="Google Shape;1465;p50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6" name="Google Shape;1466;p50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7" name="Google Shape;1467;p50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8" name="Google Shape;1468;p50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9" name="Google Shape;1469;p50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0" name="Google Shape;1470;p50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1" name="Google Shape;1471;p50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2" name="Google Shape;1472;p50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3" name="Google Shape;1473;p50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74" name="Google Shape;1474;p50"/>
          <p:cNvGrpSpPr/>
          <p:nvPr/>
        </p:nvGrpSpPr>
        <p:grpSpPr>
          <a:xfrm>
            <a:off x="4607850" y="4220699"/>
            <a:ext cx="506400" cy="688883"/>
            <a:chOff x="3303700" y="2527924"/>
            <a:chExt cx="506400" cy="688883"/>
          </a:xfrm>
        </p:grpSpPr>
        <p:sp>
          <p:nvSpPr>
            <p:cNvPr id="1475" name="Google Shape;1475;p50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76" name="Google Shape;1476;p50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77" name="Google Shape;1477;p50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78" name="Google Shape;1478;p50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79" name="Google Shape;1479;p50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80" name="Google Shape;1480;p50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81" name="Google Shape;1481;p50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82" name="Google Shape;1482;p50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83" name="Google Shape;1483;p50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84" name="Google Shape;1484;p50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485" name="Google Shape;1485;p50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6" name="Google Shape;1486;p50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7" name="Google Shape;1487;p50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8" name="Google Shape;1488;p50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9" name="Google Shape;1489;p50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0" name="Google Shape;1490;p50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1" name="Google Shape;1491;p50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2" name="Google Shape;1492;p50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3" name="Google Shape;1493;p50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94" name="Google Shape;1494;p50"/>
          <p:cNvSpPr/>
          <p:nvPr/>
        </p:nvSpPr>
        <p:spPr>
          <a:xfrm>
            <a:off x="3591750" y="2801800"/>
            <a:ext cx="1995600" cy="4461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Large switch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5" name="Google Shape;1495;p50"/>
          <p:cNvCxnSpPr>
            <a:stCxn id="1424" idx="0"/>
            <a:endCxn id="1494" idx="2"/>
          </p:cNvCxnSpPr>
          <p:nvPr/>
        </p:nvCxnSpPr>
        <p:spPr>
          <a:xfrm flipH="1" rot="10800000">
            <a:off x="3063750" y="3247799"/>
            <a:ext cx="1525800" cy="9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6" name="Google Shape;1496;p50"/>
          <p:cNvCxnSpPr>
            <a:stCxn id="1444" idx="0"/>
            <a:endCxn id="1494" idx="2"/>
          </p:cNvCxnSpPr>
          <p:nvPr/>
        </p:nvCxnSpPr>
        <p:spPr>
          <a:xfrm flipH="1" rot="10800000">
            <a:off x="3662850" y="3247799"/>
            <a:ext cx="926700" cy="9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7" name="Google Shape;1497;p50"/>
          <p:cNvCxnSpPr>
            <a:stCxn id="1464" idx="0"/>
            <a:endCxn id="1494" idx="2"/>
          </p:cNvCxnSpPr>
          <p:nvPr/>
        </p:nvCxnSpPr>
        <p:spPr>
          <a:xfrm flipH="1" rot="10800000">
            <a:off x="4261950" y="3247799"/>
            <a:ext cx="327600" cy="9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8" name="Google Shape;1498;p50"/>
          <p:cNvCxnSpPr>
            <a:stCxn id="1484" idx="0"/>
            <a:endCxn id="1494" idx="2"/>
          </p:cNvCxnSpPr>
          <p:nvPr/>
        </p:nvCxnSpPr>
        <p:spPr>
          <a:xfrm rot="10800000">
            <a:off x="4589550" y="3247799"/>
            <a:ext cx="271500" cy="9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99" name="Google Shape;1499;p50"/>
          <p:cNvGrpSpPr/>
          <p:nvPr/>
        </p:nvGrpSpPr>
        <p:grpSpPr>
          <a:xfrm>
            <a:off x="5217450" y="4220699"/>
            <a:ext cx="506400" cy="688883"/>
            <a:chOff x="3303700" y="2527924"/>
            <a:chExt cx="506400" cy="688883"/>
          </a:xfrm>
        </p:grpSpPr>
        <p:sp>
          <p:nvSpPr>
            <p:cNvPr id="1500" name="Google Shape;1500;p50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01" name="Google Shape;1501;p50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02" name="Google Shape;1502;p50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03" name="Google Shape;1503;p50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04" name="Google Shape;1504;p50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05" name="Google Shape;1505;p50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06" name="Google Shape;1506;p50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07" name="Google Shape;1507;p50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08" name="Google Shape;1508;p50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09" name="Google Shape;1509;p50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510" name="Google Shape;1510;p50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2" name="Google Shape;1512;p50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3" name="Google Shape;1513;p50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4" name="Google Shape;1514;p50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5" name="Google Shape;1515;p50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6" name="Google Shape;1516;p50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7" name="Google Shape;1517;p50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8" name="Google Shape;1518;p50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519" name="Google Shape;1519;p50"/>
          <p:cNvCxnSpPr>
            <a:stCxn id="1509" idx="0"/>
            <a:endCxn id="1494" idx="2"/>
          </p:cNvCxnSpPr>
          <p:nvPr/>
        </p:nvCxnSpPr>
        <p:spPr>
          <a:xfrm rot="10800000">
            <a:off x="4589550" y="3247799"/>
            <a:ext cx="881100" cy="9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20" name="Google Shape;1520;p50"/>
          <p:cNvGrpSpPr/>
          <p:nvPr/>
        </p:nvGrpSpPr>
        <p:grpSpPr>
          <a:xfrm>
            <a:off x="5827050" y="4220699"/>
            <a:ext cx="506400" cy="688883"/>
            <a:chOff x="3303700" y="2527924"/>
            <a:chExt cx="506400" cy="688883"/>
          </a:xfrm>
        </p:grpSpPr>
        <p:sp>
          <p:nvSpPr>
            <p:cNvPr id="1521" name="Google Shape;1521;p50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22" name="Google Shape;1522;p50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23" name="Google Shape;1523;p50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24" name="Google Shape;1524;p50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25" name="Google Shape;1525;p50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26" name="Google Shape;1526;p50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27" name="Google Shape;1527;p50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28" name="Google Shape;1528;p50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29" name="Google Shape;1529;p50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30" name="Google Shape;1530;p50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531" name="Google Shape;1531;p50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2" name="Google Shape;1532;p50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3" name="Google Shape;1533;p50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4" name="Google Shape;1534;p50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5" name="Google Shape;1535;p50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6" name="Google Shape;1536;p50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7" name="Google Shape;1537;p50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8" name="Google Shape;1538;p50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9" name="Google Shape;1539;p50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540" name="Google Shape;1540;p50"/>
          <p:cNvCxnSpPr>
            <a:stCxn id="1530" idx="0"/>
            <a:endCxn id="1494" idx="2"/>
          </p:cNvCxnSpPr>
          <p:nvPr/>
        </p:nvCxnSpPr>
        <p:spPr>
          <a:xfrm rot="10800000">
            <a:off x="4589550" y="3247799"/>
            <a:ext cx="1490700" cy="9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1" name="Google Shape;1541;p50"/>
          <p:cNvSpPr txBox="1"/>
          <p:nvPr>
            <p:ph idx="1" type="body"/>
          </p:nvPr>
        </p:nvSpPr>
        <p:spPr>
          <a:xfrm>
            <a:off x="107050" y="402200"/>
            <a:ext cx="8909700" cy="21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 1: High switching speed needed.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a modern data center, 100,000 servers × 40 Gbps = 4 petabits per second!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 2: Large </a:t>
            </a:r>
            <a:r>
              <a:rPr b="1" lang="en"/>
              <a:t>radix</a:t>
            </a:r>
            <a:r>
              <a:rPr lang="en"/>
              <a:t>. The switch needs a large number of (physical) ports.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port per rack. In a modern datacenter, ~2500 racks.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5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Topology #1: Big Switch</a:t>
            </a:r>
            <a:endParaRPr/>
          </a:p>
        </p:txBody>
      </p:sp>
      <p:sp>
        <p:nvSpPr>
          <p:cNvPr id="1547" name="Google Shape;1547;p51"/>
          <p:cNvSpPr txBox="1"/>
          <p:nvPr>
            <p:ph idx="1" type="body"/>
          </p:nvPr>
        </p:nvSpPr>
        <p:spPr>
          <a:xfrm>
            <a:off x="107050" y="402200"/>
            <a:ext cx="8909700" cy="16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single big switch </a:t>
            </a:r>
            <a:r>
              <a:rPr lang="en"/>
              <a:t>scales</a:t>
            </a:r>
            <a:r>
              <a:rPr lang="en"/>
              <a:t> poorly.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Impossible to build a switch with the needed capacity.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 if we could build this switch, it would be way too expensive.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 switch goes down, </a:t>
            </a:r>
            <a:r>
              <a:rPr lang="en"/>
              <a:t>everything</a:t>
            </a:r>
            <a:r>
              <a:rPr lang="en"/>
              <a:t> stops working.</a:t>
            </a:r>
            <a:endParaRPr/>
          </a:p>
        </p:txBody>
      </p:sp>
      <p:graphicFrame>
        <p:nvGraphicFramePr>
          <p:cNvPr id="1548" name="Google Shape;1548;p51"/>
          <p:cNvGraphicFramePr/>
          <p:nvPr/>
        </p:nvGraphicFramePr>
        <p:xfrm>
          <a:off x="4074075" y="27173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{03958688-6FAF-40E1-9518-15E2E1AEE4AC}</a:tableStyleId>
              </a:tblPr>
              <a:tblGrid>
                <a:gridCol w="3388825"/>
                <a:gridCol w="382850"/>
                <a:gridCol w="106372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via Urs Hölzle (Google) on LinkedIn</a:t>
                      </a:r>
                      <a:endParaRPr i="1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Link</a:t>
                      </a:r>
                      <a:endParaRPr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hMerge="1"/>
              </a:tr>
              <a:tr h="3962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 what we needed was a 10,000 port switch that cost $100/port. So, almost exactly 20 years ago, we sent this 5-page RFP to four different switch vendors (IIRC: Cisco, Force10, HP, and Quanta) and tried to interest them in building such a switch. They politely declined because </a:t>
                      </a:r>
                      <a:r>
                        <a:rPr lang="en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"nobody is asking for such a product except you"</a:t>
                      </a:r>
                      <a:r>
                        <a:rPr lang="en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and they anticipated margins to be low.</a:t>
                      </a:r>
                      <a:endParaRPr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1549" name="Google Shape;1549;p51"/>
          <p:cNvGraphicFramePr/>
          <p:nvPr/>
        </p:nvGraphicFramePr>
        <p:xfrm>
          <a:off x="234525" y="29916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{03958688-6FAF-40E1-9518-15E2E1AEE4AC}</a:tableStyleId>
              </a:tblPr>
              <a:tblGrid>
                <a:gridCol w="2142525"/>
                <a:gridCol w="775625"/>
                <a:gridCol w="596475"/>
              </a:tblGrid>
              <a:tr h="4026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10K Gigabit Ethernet Switch Request for Proposal</a:t>
                      </a:r>
                      <a:endParaRPr b="1" sz="16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Link</a:t>
                      </a:r>
                      <a:endParaRPr b="1" sz="16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</a:t>
                      </a:r>
                      <a:endParaRPr i="1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2004</a:t>
                      </a:r>
                      <a:endParaRPr i="1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hMerge="1"/>
              </a:tr>
              <a:tr h="3962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section attempts to explain why we believe it is possible</a:t>
                      </a:r>
                      <a:r>
                        <a:rPr lang="en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build a 10,000 port non-blocking switch for $100/port.</a:t>
                      </a:r>
                      <a:endParaRPr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1550" name="Google Shape;1550;p51"/>
          <p:cNvSpPr txBox="1"/>
          <p:nvPr/>
        </p:nvSpPr>
        <p:spPr>
          <a:xfrm>
            <a:off x="234587" y="2717325"/>
            <a:ext cx="3514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Google tried to build this. It didn't go so well.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5" name="Google Shape;1555;p52"/>
          <p:cNvCxnSpPr>
            <a:stCxn id="1556" idx="0"/>
            <a:endCxn id="1557" idx="2"/>
          </p:cNvCxnSpPr>
          <p:nvPr/>
        </p:nvCxnSpPr>
        <p:spPr>
          <a:xfrm flipH="1" rot="10800000">
            <a:off x="5682150" y="1897475"/>
            <a:ext cx="1132500" cy="773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558" name="Google Shape;1558;p5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Topology #2: Tree</a:t>
            </a:r>
            <a:endParaRPr/>
          </a:p>
        </p:txBody>
      </p:sp>
      <p:sp>
        <p:nvSpPr>
          <p:cNvPr id="1559" name="Google Shape;1559;p52"/>
          <p:cNvSpPr txBox="1"/>
          <p:nvPr>
            <p:ph idx="1" type="body"/>
          </p:nvPr>
        </p:nvSpPr>
        <p:spPr>
          <a:xfrm>
            <a:off x="107050" y="402200"/>
            <a:ext cx="4605600" cy="4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tree topology solves our problems: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1: Reduced bandwidth.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2: Reduced radix.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Problem: Low bisection bandwidth.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Bottleneck is 100 Gbps.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 bisection bandwidth is 300 Gbps.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is 3x </a:t>
            </a:r>
            <a:r>
              <a:rPr lang="en"/>
              <a:t>oversubscribed</a:t>
            </a:r>
            <a:r>
              <a:rPr lang="en"/>
              <a:t>.</a:t>
            </a:r>
            <a:endParaRPr/>
          </a:p>
        </p:txBody>
      </p:sp>
      <p:grpSp>
        <p:nvGrpSpPr>
          <p:cNvPr id="1560" name="Google Shape;1560;p52"/>
          <p:cNvGrpSpPr/>
          <p:nvPr/>
        </p:nvGrpSpPr>
        <p:grpSpPr>
          <a:xfrm>
            <a:off x="4829850" y="3937074"/>
            <a:ext cx="506400" cy="688883"/>
            <a:chOff x="3303700" y="2527924"/>
            <a:chExt cx="506400" cy="688883"/>
          </a:xfrm>
        </p:grpSpPr>
        <p:sp>
          <p:nvSpPr>
            <p:cNvPr id="1561" name="Google Shape;1561;p52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62" name="Google Shape;1562;p52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63" name="Google Shape;1563;p52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64" name="Google Shape;1564;p52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65" name="Google Shape;1565;p52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66" name="Google Shape;1566;p52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67" name="Google Shape;1567;p52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68" name="Google Shape;1568;p52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69" name="Google Shape;1569;p52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70" name="Google Shape;1570;p52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571" name="Google Shape;1571;p52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2" name="Google Shape;1572;p52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3" name="Google Shape;1573;p52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4" name="Google Shape;1574;p52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5" name="Google Shape;1575;p52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6" name="Google Shape;1576;p52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7" name="Google Shape;1577;p52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8" name="Google Shape;1578;p52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9" name="Google Shape;1579;p52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80" name="Google Shape;1580;p52"/>
          <p:cNvGrpSpPr/>
          <p:nvPr/>
        </p:nvGrpSpPr>
        <p:grpSpPr>
          <a:xfrm>
            <a:off x="5428950" y="3937074"/>
            <a:ext cx="506400" cy="688883"/>
            <a:chOff x="3303700" y="2527924"/>
            <a:chExt cx="506400" cy="688883"/>
          </a:xfrm>
        </p:grpSpPr>
        <p:sp>
          <p:nvSpPr>
            <p:cNvPr id="1581" name="Google Shape;1581;p52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82" name="Google Shape;1582;p52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83" name="Google Shape;1583;p52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84" name="Google Shape;1584;p52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85" name="Google Shape;1585;p52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86" name="Google Shape;1586;p52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87" name="Google Shape;1587;p52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88" name="Google Shape;1588;p52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89" name="Google Shape;1589;p52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90" name="Google Shape;1590;p52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591" name="Google Shape;1591;p52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2" name="Google Shape;1592;p52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3" name="Google Shape;1593;p52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4" name="Google Shape;1594;p52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5" name="Google Shape;1595;p52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6" name="Google Shape;1596;p52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7" name="Google Shape;1597;p52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8" name="Google Shape;1598;p52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9" name="Google Shape;1599;p52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00" name="Google Shape;1600;p52"/>
          <p:cNvGrpSpPr/>
          <p:nvPr/>
        </p:nvGrpSpPr>
        <p:grpSpPr>
          <a:xfrm>
            <a:off x="6028050" y="3937074"/>
            <a:ext cx="506400" cy="688883"/>
            <a:chOff x="3303700" y="2527924"/>
            <a:chExt cx="506400" cy="688883"/>
          </a:xfrm>
        </p:grpSpPr>
        <p:sp>
          <p:nvSpPr>
            <p:cNvPr id="1601" name="Google Shape;1601;p52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02" name="Google Shape;1602;p52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03" name="Google Shape;1603;p52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04" name="Google Shape;1604;p52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05" name="Google Shape;1605;p52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07" name="Google Shape;1607;p52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08" name="Google Shape;1608;p52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09" name="Google Shape;1609;p52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10" name="Google Shape;1610;p52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611" name="Google Shape;1611;p52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2" name="Google Shape;1612;p52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3" name="Google Shape;1613;p52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4" name="Google Shape;1614;p52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5" name="Google Shape;1615;p52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6" name="Google Shape;1616;p52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7" name="Google Shape;1617;p52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8" name="Google Shape;1618;p52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9" name="Google Shape;1619;p52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20" name="Google Shape;1620;p52"/>
          <p:cNvGrpSpPr/>
          <p:nvPr/>
        </p:nvGrpSpPr>
        <p:grpSpPr>
          <a:xfrm>
            <a:off x="7084350" y="3937074"/>
            <a:ext cx="506400" cy="688883"/>
            <a:chOff x="3303700" y="2527924"/>
            <a:chExt cx="506400" cy="688883"/>
          </a:xfrm>
        </p:grpSpPr>
        <p:sp>
          <p:nvSpPr>
            <p:cNvPr id="1621" name="Google Shape;1621;p52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22" name="Google Shape;1622;p52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23" name="Google Shape;1623;p52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24" name="Google Shape;1624;p52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25" name="Google Shape;1625;p52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26" name="Google Shape;1626;p52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27" name="Google Shape;1627;p52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28" name="Google Shape;1628;p52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29" name="Google Shape;1629;p52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30" name="Google Shape;1630;p52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631" name="Google Shape;1631;p52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2" name="Google Shape;1632;p52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3" name="Google Shape;1633;p52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4" name="Google Shape;1634;p52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5" name="Google Shape;1635;p52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6" name="Google Shape;1636;p52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7" name="Google Shape;1637;p52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8" name="Google Shape;1638;p52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9" name="Google Shape;1639;p52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40" name="Google Shape;1640;p52"/>
          <p:cNvGrpSpPr/>
          <p:nvPr/>
        </p:nvGrpSpPr>
        <p:grpSpPr>
          <a:xfrm>
            <a:off x="7693950" y="3937074"/>
            <a:ext cx="506400" cy="688883"/>
            <a:chOff x="3303700" y="2527924"/>
            <a:chExt cx="506400" cy="688883"/>
          </a:xfrm>
        </p:grpSpPr>
        <p:sp>
          <p:nvSpPr>
            <p:cNvPr id="1641" name="Google Shape;1641;p52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42" name="Google Shape;1642;p52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43" name="Google Shape;1643;p52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44" name="Google Shape;1644;p52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45" name="Google Shape;1645;p52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46" name="Google Shape;1646;p52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47" name="Google Shape;1647;p52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48" name="Google Shape;1648;p52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49" name="Google Shape;1649;p52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50" name="Google Shape;1650;p52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651" name="Google Shape;1651;p52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2" name="Google Shape;1652;p52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3" name="Google Shape;1653;p52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4" name="Google Shape;1654;p52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5" name="Google Shape;1655;p52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6" name="Google Shape;1656;p52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7" name="Google Shape;1657;p52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8" name="Google Shape;1658;p52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9" name="Google Shape;1659;p52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60" name="Google Shape;1660;p52"/>
          <p:cNvGrpSpPr/>
          <p:nvPr/>
        </p:nvGrpSpPr>
        <p:grpSpPr>
          <a:xfrm>
            <a:off x="8303550" y="3937074"/>
            <a:ext cx="506400" cy="688883"/>
            <a:chOff x="3303700" y="2527924"/>
            <a:chExt cx="506400" cy="688883"/>
          </a:xfrm>
        </p:grpSpPr>
        <p:sp>
          <p:nvSpPr>
            <p:cNvPr id="1661" name="Google Shape;1661;p52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62" name="Google Shape;1662;p52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63" name="Google Shape;1663;p52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64" name="Google Shape;1664;p52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65" name="Google Shape;1665;p52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66" name="Google Shape;1666;p52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67" name="Google Shape;1667;p52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68" name="Google Shape;1668;p52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69" name="Google Shape;1669;p52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70" name="Google Shape;1670;p52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671" name="Google Shape;1671;p52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2" name="Google Shape;1672;p52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3" name="Google Shape;1673;p52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4" name="Google Shape;1674;p52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5" name="Google Shape;1675;p52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6" name="Google Shape;1676;p52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7" name="Google Shape;1677;p52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8" name="Google Shape;1678;p52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9" name="Google Shape;1679;p52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56" name="Google Shape;1556;p52"/>
          <p:cNvSpPr/>
          <p:nvPr/>
        </p:nvSpPr>
        <p:spPr>
          <a:xfrm>
            <a:off x="5465100" y="2670575"/>
            <a:ext cx="434100" cy="4461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80" name="Google Shape;1680;p52"/>
          <p:cNvCxnSpPr>
            <a:stCxn id="1610" idx="0"/>
            <a:endCxn id="1556" idx="2"/>
          </p:cNvCxnSpPr>
          <p:nvPr/>
        </p:nvCxnSpPr>
        <p:spPr>
          <a:xfrm rot="10800000">
            <a:off x="5682150" y="3116574"/>
            <a:ext cx="59910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1" name="Google Shape;1681;p52"/>
          <p:cNvCxnSpPr>
            <a:stCxn id="1590" idx="0"/>
            <a:endCxn id="1556" idx="2"/>
          </p:cNvCxnSpPr>
          <p:nvPr/>
        </p:nvCxnSpPr>
        <p:spPr>
          <a:xfrm rot="10800000">
            <a:off x="5682150" y="3116574"/>
            <a:ext cx="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2" name="Google Shape;1682;p52"/>
          <p:cNvCxnSpPr>
            <a:stCxn id="1570" idx="0"/>
            <a:endCxn id="1556" idx="2"/>
          </p:cNvCxnSpPr>
          <p:nvPr/>
        </p:nvCxnSpPr>
        <p:spPr>
          <a:xfrm flipH="1" rot="10800000">
            <a:off x="5083050" y="3116574"/>
            <a:ext cx="59910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3" name="Google Shape;1683;p52"/>
          <p:cNvSpPr/>
          <p:nvPr/>
        </p:nvSpPr>
        <p:spPr>
          <a:xfrm>
            <a:off x="7730100" y="2670575"/>
            <a:ext cx="434100" cy="4461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84" name="Google Shape;1684;p52"/>
          <p:cNvCxnSpPr>
            <a:stCxn id="1630" idx="0"/>
            <a:endCxn id="1683" idx="2"/>
          </p:cNvCxnSpPr>
          <p:nvPr/>
        </p:nvCxnSpPr>
        <p:spPr>
          <a:xfrm flipH="1" rot="10800000">
            <a:off x="7337550" y="3116574"/>
            <a:ext cx="60960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5" name="Google Shape;1685;p52"/>
          <p:cNvCxnSpPr>
            <a:stCxn id="1650" idx="0"/>
            <a:endCxn id="1683" idx="2"/>
          </p:cNvCxnSpPr>
          <p:nvPr/>
        </p:nvCxnSpPr>
        <p:spPr>
          <a:xfrm rot="10800000">
            <a:off x="7947150" y="3116574"/>
            <a:ext cx="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6" name="Google Shape;1686;p52"/>
          <p:cNvCxnSpPr>
            <a:stCxn id="1670" idx="0"/>
            <a:endCxn id="1683" idx="2"/>
          </p:cNvCxnSpPr>
          <p:nvPr/>
        </p:nvCxnSpPr>
        <p:spPr>
          <a:xfrm rot="10800000">
            <a:off x="7947150" y="3116574"/>
            <a:ext cx="60960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7" name="Google Shape;1557;p52"/>
          <p:cNvSpPr/>
          <p:nvPr/>
        </p:nvSpPr>
        <p:spPr>
          <a:xfrm>
            <a:off x="6597600" y="1451375"/>
            <a:ext cx="434100" cy="4461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87" name="Google Shape;1687;p52"/>
          <p:cNvCxnSpPr>
            <a:stCxn id="1683" idx="0"/>
            <a:endCxn id="1557" idx="2"/>
          </p:cNvCxnSpPr>
          <p:nvPr/>
        </p:nvCxnSpPr>
        <p:spPr>
          <a:xfrm rot="10800000">
            <a:off x="6814650" y="1897475"/>
            <a:ext cx="1132500" cy="7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52"/>
          <p:cNvSpPr txBox="1"/>
          <p:nvPr/>
        </p:nvSpPr>
        <p:spPr>
          <a:xfrm>
            <a:off x="6189600" y="4716350"/>
            <a:ext cx="1250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100 Gbps links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Datacenter?</a:t>
            </a:r>
            <a:endParaRPr/>
          </a:p>
        </p:txBody>
      </p:sp>
      <p:sp>
        <p:nvSpPr>
          <p:cNvPr id="246" name="Google Shape;246;p26"/>
          <p:cNvSpPr txBox="1"/>
          <p:nvPr>
            <p:ph idx="1" type="body"/>
          </p:nvPr>
        </p:nvSpPr>
        <p:spPr>
          <a:xfrm>
            <a:off x="107050" y="402200"/>
            <a:ext cx="8909700" cy="23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model of the Internet so far: Your computer exchanges packets with a server.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YouTube really a single machine serving videos to the entire world? No.</a:t>
            </a:r>
            <a:endParaRPr/>
          </a:p>
        </p:txBody>
      </p:sp>
      <p:sp>
        <p:nvSpPr>
          <p:cNvPr id="247" name="Google Shape;247;p26"/>
          <p:cNvSpPr txBox="1"/>
          <p:nvPr/>
        </p:nvSpPr>
        <p:spPr>
          <a:xfrm>
            <a:off x="750275" y="316262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 computer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1969500" y="316262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 router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5398400" y="316262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YouTube router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6802800" y="316262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YouTube server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2998130" y="3342825"/>
            <a:ext cx="1879200" cy="9201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Internet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2241138" y="36603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1021925" y="3660375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4" name="Google Shape;254;p26"/>
          <p:cNvCxnSpPr>
            <a:stCxn id="253" idx="6"/>
            <a:endCxn id="252" idx="1"/>
          </p:cNvCxnSpPr>
          <p:nvPr/>
        </p:nvCxnSpPr>
        <p:spPr>
          <a:xfrm>
            <a:off x="1306925" y="3802875"/>
            <a:ext cx="934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26"/>
          <p:cNvCxnSpPr>
            <a:stCxn id="252" idx="3"/>
            <a:endCxn id="256" idx="1"/>
          </p:cNvCxnSpPr>
          <p:nvPr/>
        </p:nvCxnSpPr>
        <p:spPr>
          <a:xfrm>
            <a:off x="2526138" y="3802875"/>
            <a:ext cx="314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6" name="Google Shape;256;p26"/>
          <p:cNvSpPr/>
          <p:nvPr/>
        </p:nvSpPr>
        <p:spPr>
          <a:xfrm>
            <a:off x="5670038" y="36603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7074438" y="36540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102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483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864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4245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4626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26"/>
          <p:cNvCxnSpPr>
            <a:stCxn id="256" idx="3"/>
            <a:endCxn id="257" idx="2"/>
          </p:cNvCxnSpPr>
          <p:nvPr/>
        </p:nvCxnSpPr>
        <p:spPr>
          <a:xfrm flipH="1" rot="10800000">
            <a:off x="5955038" y="3796575"/>
            <a:ext cx="1119300" cy="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53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Topology #3: Fat Tree</a:t>
            </a:r>
            <a:endParaRPr/>
          </a:p>
        </p:txBody>
      </p:sp>
      <p:sp>
        <p:nvSpPr>
          <p:cNvPr id="1694" name="Google Shape;1694;p53"/>
          <p:cNvSpPr txBox="1"/>
          <p:nvPr>
            <p:ph idx="1" type="body"/>
          </p:nvPr>
        </p:nvSpPr>
        <p:spPr>
          <a:xfrm>
            <a:off x="107050" y="402200"/>
            <a:ext cx="4605600" cy="4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Increase link bandwidth at the top layer.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1 returns: Top switch needs high link speed and switching capacity.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2 solved: Reduced radix.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can be used.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the top switch will be expensive and scale poorly.</a:t>
            </a:r>
            <a:endParaRPr/>
          </a:p>
        </p:txBody>
      </p:sp>
      <p:sp>
        <p:nvSpPr>
          <p:cNvPr id="1695" name="Google Shape;1695;p53"/>
          <p:cNvSpPr txBox="1"/>
          <p:nvPr/>
        </p:nvSpPr>
        <p:spPr>
          <a:xfrm>
            <a:off x="6215700" y="3338150"/>
            <a:ext cx="1197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0 Gbps links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6" name="Google Shape;1696;p53"/>
          <p:cNvSpPr txBox="1"/>
          <p:nvPr/>
        </p:nvSpPr>
        <p:spPr>
          <a:xfrm>
            <a:off x="7750975" y="2057650"/>
            <a:ext cx="1197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300 Gbps links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97" name="Google Shape;1697;p53"/>
          <p:cNvCxnSpPr>
            <a:stCxn id="1698" idx="0"/>
            <a:endCxn id="1699" idx="2"/>
          </p:cNvCxnSpPr>
          <p:nvPr/>
        </p:nvCxnSpPr>
        <p:spPr>
          <a:xfrm flipH="1" rot="10800000">
            <a:off x="5682150" y="1897475"/>
            <a:ext cx="1132500" cy="773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00" name="Google Shape;1700;p53"/>
          <p:cNvGrpSpPr/>
          <p:nvPr/>
        </p:nvGrpSpPr>
        <p:grpSpPr>
          <a:xfrm>
            <a:off x="4829850" y="3937074"/>
            <a:ext cx="506400" cy="688883"/>
            <a:chOff x="3303700" y="2527924"/>
            <a:chExt cx="506400" cy="688883"/>
          </a:xfrm>
        </p:grpSpPr>
        <p:sp>
          <p:nvSpPr>
            <p:cNvPr id="1701" name="Google Shape;1701;p53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02" name="Google Shape;1702;p53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03" name="Google Shape;1703;p53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04" name="Google Shape;1704;p53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05" name="Google Shape;1705;p53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06" name="Google Shape;1706;p53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07" name="Google Shape;1707;p53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08" name="Google Shape;1708;p53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09" name="Google Shape;1709;p53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10" name="Google Shape;1710;p53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711" name="Google Shape;1711;p53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2" name="Google Shape;1712;p53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3" name="Google Shape;1713;p53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4" name="Google Shape;1714;p53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5" name="Google Shape;1715;p53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6" name="Google Shape;1716;p53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7" name="Google Shape;1717;p53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8" name="Google Shape;1718;p53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9" name="Google Shape;1719;p53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20" name="Google Shape;1720;p53"/>
          <p:cNvGrpSpPr/>
          <p:nvPr/>
        </p:nvGrpSpPr>
        <p:grpSpPr>
          <a:xfrm>
            <a:off x="5428950" y="3937074"/>
            <a:ext cx="506400" cy="688883"/>
            <a:chOff x="3303700" y="2527924"/>
            <a:chExt cx="506400" cy="688883"/>
          </a:xfrm>
        </p:grpSpPr>
        <p:sp>
          <p:nvSpPr>
            <p:cNvPr id="1721" name="Google Shape;1721;p53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22" name="Google Shape;1722;p53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23" name="Google Shape;1723;p53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24" name="Google Shape;1724;p53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25" name="Google Shape;1725;p53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26" name="Google Shape;1726;p53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27" name="Google Shape;1727;p53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28" name="Google Shape;1728;p53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29" name="Google Shape;1729;p53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30" name="Google Shape;1730;p53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731" name="Google Shape;1731;p53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2" name="Google Shape;1732;p53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3" name="Google Shape;1733;p53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4" name="Google Shape;1734;p53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5" name="Google Shape;1735;p53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6" name="Google Shape;1736;p53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7" name="Google Shape;1737;p53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8" name="Google Shape;1738;p53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9" name="Google Shape;1739;p53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40" name="Google Shape;1740;p53"/>
          <p:cNvGrpSpPr/>
          <p:nvPr/>
        </p:nvGrpSpPr>
        <p:grpSpPr>
          <a:xfrm>
            <a:off x="6028050" y="3937074"/>
            <a:ext cx="506400" cy="688883"/>
            <a:chOff x="3303700" y="2527924"/>
            <a:chExt cx="506400" cy="688883"/>
          </a:xfrm>
        </p:grpSpPr>
        <p:sp>
          <p:nvSpPr>
            <p:cNvPr id="1741" name="Google Shape;1741;p53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42" name="Google Shape;1742;p53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43" name="Google Shape;1743;p53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44" name="Google Shape;1744;p53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45" name="Google Shape;1745;p53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46" name="Google Shape;1746;p53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47" name="Google Shape;1747;p53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48" name="Google Shape;1748;p53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49" name="Google Shape;1749;p53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50" name="Google Shape;1750;p53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751" name="Google Shape;1751;p53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2" name="Google Shape;1752;p53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3" name="Google Shape;1753;p53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4" name="Google Shape;1754;p53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5" name="Google Shape;1755;p53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6" name="Google Shape;1756;p53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7" name="Google Shape;1757;p53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8" name="Google Shape;1758;p53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9" name="Google Shape;1759;p53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60" name="Google Shape;1760;p53"/>
          <p:cNvGrpSpPr/>
          <p:nvPr/>
        </p:nvGrpSpPr>
        <p:grpSpPr>
          <a:xfrm>
            <a:off x="7084350" y="3937074"/>
            <a:ext cx="506400" cy="688883"/>
            <a:chOff x="3303700" y="2527924"/>
            <a:chExt cx="506400" cy="688883"/>
          </a:xfrm>
        </p:grpSpPr>
        <p:sp>
          <p:nvSpPr>
            <p:cNvPr id="1761" name="Google Shape;1761;p53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62" name="Google Shape;1762;p53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63" name="Google Shape;1763;p53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64" name="Google Shape;1764;p53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65" name="Google Shape;1765;p53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66" name="Google Shape;1766;p53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67" name="Google Shape;1767;p53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68" name="Google Shape;1768;p53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69" name="Google Shape;1769;p53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70" name="Google Shape;1770;p53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771" name="Google Shape;1771;p53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2" name="Google Shape;1772;p53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3" name="Google Shape;1773;p53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4" name="Google Shape;1774;p53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5" name="Google Shape;1775;p53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6" name="Google Shape;1776;p53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7" name="Google Shape;1777;p53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8" name="Google Shape;1778;p53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9" name="Google Shape;1779;p53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80" name="Google Shape;1780;p53"/>
          <p:cNvGrpSpPr/>
          <p:nvPr/>
        </p:nvGrpSpPr>
        <p:grpSpPr>
          <a:xfrm>
            <a:off x="7693950" y="3937074"/>
            <a:ext cx="506400" cy="688883"/>
            <a:chOff x="3303700" y="2527924"/>
            <a:chExt cx="506400" cy="688883"/>
          </a:xfrm>
        </p:grpSpPr>
        <p:sp>
          <p:nvSpPr>
            <p:cNvPr id="1781" name="Google Shape;1781;p53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82" name="Google Shape;1782;p53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83" name="Google Shape;1783;p53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84" name="Google Shape;1784;p53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85" name="Google Shape;1785;p53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86" name="Google Shape;1786;p53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87" name="Google Shape;1787;p53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88" name="Google Shape;1788;p53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89" name="Google Shape;1789;p53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90" name="Google Shape;1790;p53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791" name="Google Shape;1791;p53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2" name="Google Shape;1792;p53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3" name="Google Shape;1793;p53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4" name="Google Shape;1794;p53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5" name="Google Shape;1795;p53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6" name="Google Shape;1796;p53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7" name="Google Shape;1797;p53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8" name="Google Shape;1798;p53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9" name="Google Shape;1799;p53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00" name="Google Shape;1800;p53"/>
          <p:cNvGrpSpPr/>
          <p:nvPr/>
        </p:nvGrpSpPr>
        <p:grpSpPr>
          <a:xfrm>
            <a:off x="8303550" y="3937074"/>
            <a:ext cx="506400" cy="688883"/>
            <a:chOff x="3303700" y="2527924"/>
            <a:chExt cx="506400" cy="688883"/>
          </a:xfrm>
        </p:grpSpPr>
        <p:sp>
          <p:nvSpPr>
            <p:cNvPr id="1801" name="Google Shape;1801;p53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02" name="Google Shape;1802;p53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03" name="Google Shape;1803;p53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04" name="Google Shape;1804;p53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05" name="Google Shape;1805;p53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06" name="Google Shape;1806;p53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07" name="Google Shape;1807;p53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08" name="Google Shape;1808;p53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09" name="Google Shape;1809;p53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10" name="Google Shape;1810;p53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811" name="Google Shape;1811;p53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2" name="Google Shape;1812;p53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3" name="Google Shape;1813;p53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4" name="Google Shape;1814;p53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5" name="Google Shape;1815;p53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6" name="Google Shape;1816;p53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7" name="Google Shape;1817;p53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8" name="Google Shape;1818;p53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9" name="Google Shape;1819;p53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98" name="Google Shape;1698;p53"/>
          <p:cNvSpPr/>
          <p:nvPr/>
        </p:nvSpPr>
        <p:spPr>
          <a:xfrm>
            <a:off x="5465100" y="2670575"/>
            <a:ext cx="434100" cy="4461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20" name="Google Shape;1820;p53"/>
          <p:cNvCxnSpPr>
            <a:stCxn id="1750" idx="0"/>
            <a:endCxn id="1698" idx="2"/>
          </p:cNvCxnSpPr>
          <p:nvPr/>
        </p:nvCxnSpPr>
        <p:spPr>
          <a:xfrm rot="10800000">
            <a:off x="5682150" y="3116574"/>
            <a:ext cx="59910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1" name="Google Shape;1821;p53"/>
          <p:cNvCxnSpPr>
            <a:stCxn id="1730" idx="0"/>
            <a:endCxn id="1698" idx="2"/>
          </p:cNvCxnSpPr>
          <p:nvPr/>
        </p:nvCxnSpPr>
        <p:spPr>
          <a:xfrm rot="10800000">
            <a:off x="5682150" y="3116574"/>
            <a:ext cx="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2" name="Google Shape;1822;p53"/>
          <p:cNvCxnSpPr>
            <a:stCxn id="1710" idx="0"/>
            <a:endCxn id="1698" idx="2"/>
          </p:cNvCxnSpPr>
          <p:nvPr/>
        </p:nvCxnSpPr>
        <p:spPr>
          <a:xfrm flipH="1" rot="10800000">
            <a:off x="5083050" y="3116574"/>
            <a:ext cx="59910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3" name="Google Shape;1823;p53"/>
          <p:cNvSpPr/>
          <p:nvPr/>
        </p:nvSpPr>
        <p:spPr>
          <a:xfrm>
            <a:off x="7730100" y="2670575"/>
            <a:ext cx="434100" cy="4461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24" name="Google Shape;1824;p53"/>
          <p:cNvCxnSpPr>
            <a:stCxn id="1770" idx="0"/>
            <a:endCxn id="1823" idx="2"/>
          </p:cNvCxnSpPr>
          <p:nvPr/>
        </p:nvCxnSpPr>
        <p:spPr>
          <a:xfrm flipH="1" rot="10800000">
            <a:off x="7337550" y="3116574"/>
            <a:ext cx="60960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5" name="Google Shape;1825;p53"/>
          <p:cNvCxnSpPr>
            <a:stCxn id="1790" idx="0"/>
            <a:endCxn id="1823" idx="2"/>
          </p:cNvCxnSpPr>
          <p:nvPr/>
        </p:nvCxnSpPr>
        <p:spPr>
          <a:xfrm rot="10800000">
            <a:off x="7947150" y="3116574"/>
            <a:ext cx="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6" name="Google Shape;1826;p53"/>
          <p:cNvCxnSpPr>
            <a:stCxn id="1810" idx="0"/>
            <a:endCxn id="1823" idx="2"/>
          </p:cNvCxnSpPr>
          <p:nvPr/>
        </p:nvCxnSpPr>
        <p:spPr>
          <a:xfrm rot="10800000">
            <a:off x="7947150" y="3116574"/>
            <a:ext cx="60960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9" name="Google Shape;1699;p53"/>
          <p:cNvSpPr/>
          <p:nvPr/>
        </p:nvSpPr>
        <p:spPr>
          <a:xfrm>
            <a:off x="6597600" y="1451375"/>
            <a:ext cx="434100" cy="4461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27" name="Google Shape;1827;p53"/>
          <p:cNvCxnSpPr>
            <a:stCxn id="1823" idx="0"/>
            <a:endCxn id="1699" idx="2"/>
          </p:cNvCxnSpPr>
          <p:nvPr/>
        </p:nvCxnSpPr>
        <p:spPr>
          <a:xfrm rot="10800000">
            <a:off x="6814650" y="1897475"/>
            <a:ext cx="1132500" cy="773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2" name="Google Shape;1832;p54"/>
          <p:cNvCxnSpPr>
            <a:stCxn id="1833" idx="1"/>
            <a:endCxn id="1834" idx="3"/>
          </p:cNvCxnSpPr>
          <p:nvPr/>
        </p:nvCxnSpPr>
        <p:spPr>
          <a:xfrm rot="10800000">
            <a:off x="7013025" y="1673119"/>
            <a:ext cx="7704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5" name="Google Shape;1835;p54"/>
          <p:cNvCxnSpPr>
            <a:stCxn id="1833" idx="1"/>
            <a:endCxn id="1836" idx="3"/>
          </p:cNvCxnSpPr>
          <p:nvPr/>
        </p:nvCxnSpPr>
        <p:spPr>
          <a:xfrm flipH="1">
            <a:off x="7013025" y="167341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7" name="Google Shape;1837;p54"/>
          <p:cNvCxnSpPr>
            <a:stCxn id="1833" idx="1"/>
            <a:endCxn id="1838" idx="3"/>
          </p:cNvCxnSpPr>
          <p:nvPr/>
        </p:nvCxnSpPr>
        <p:spPr>
          <a:xfrm flipH="1">
            <a:off x="7013025" y="1673419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9" name="Google Shape;1839;p54"/>
          <p:cNvCxnSpPr>
            <a:stCxn id="1833" idx="1"/>
            <a:endCxn id="1840" idx="3"/>
          </p:cNvCxnSpPr>
          <p:nvPr/>
        </p:nvCxnSpPr>
        <p:spPr>
          <a:xfrm flipH="1">
            <a:off x="7013025" y="1673419"/>
            <a:ext cx="770400" cy="18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1" name="Google Shape;1841;p54"/>
          <p:cNvCxnSpPr>
            <a:stCxn id="1840" idx="3"/>
            <a:endCxn id="1842" idx="1"/>
          </p:cNvCxnSpPr>
          <p:nvPr/>
        </p:nvCxnSpPr>
        <p:spPr>
          <a:xfrm>
            <a:off x="7013075" y="3521194"/>
            <a:ext cx="77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3" name="Google Shape;1843;p54"/>
          <p:cNvCxnSpPr>
            <a:stCxn id="1838" idx="3"/>
            <a:endCxn id="1842" idx="1"/>
          </p:cNvCxnSpPr>
          <p:nvPr/>
        </p:nvCxnSpPr>
        <p:spPr>
          <a:xfrm>
            <a:off x="7013075" y="290526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4" name="Google Shape;1844;p54"/>
          <p:cNvCxnSpPr>
            <a:stCxn id="1836" idx="3"/>
            <a:endCxn id="1842" idx="1"/>
          </p:cNvCxnSpPr>
          <p:nvPr/>
        </p:nvCxnSpPr>
        <p:spPr>
          <a:xfrm>
            <a:off x="7013075" y="2289344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5" name="Google Shape;1845;p54"/>
          <p:cNvCxnSpPr>
            <a:stCxn id="1834" idx="3"/>
            <a:endCxn id="1842" idx="1"/>
          </p:cNvCxnSpPr>
          <p:nvPr/>
        </p:nvCxnSpPr>
        <p:spPr>
          <a:xfrm>
            <a:off x="7013075" y="1673244"/>
            <a:ext cx="770400" cy="18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6" name="Google Shape;1846;p54"/>
          <p:cNvCxnSpPr>
            <a:stCxn id="1836" idx="3"/>
            <a:endCxn id="1847" idx="1"/>
          </p:cNvCxnSpPr>
          <p:nvPr/>
        </p:nvCxnSpPr>
        <p:spPr>
          <a:xfrm>
            <a:off x="7013075" y="2289344"/>
            <a:ext cx="77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8" name="Google Shape;1848;p54"/>
          <p:cNvCxnSpPr>
            <a:stCxn id="1847" idx="1"/>
            <a:endCxn id="1838" idx="3"/>
          </p:cNvCxnSpPr>
          <p:nvPr/>
        </p:nvCxnSpPr>
        <p:spPr>
          <a:xfrm flipH="1">
            <a:off x="7013025" y="2289344"/>
            <a:ext cx="7704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9" name="Google Shape;1849;p54"/>
          <p:cNvCxnSpPr>
            <a:stCxn id="1847" idx="1"/>
            <a:endCxn id="1834" idx="3"/>
          </p:cNvCxnSpPr>
          <p:nvPr/>
        </p:nvCxnSpPr>
        <p:spPr>
          <a:xfrm rot="10800000">
            <a:off x="7013025" y="1673144"/>
            <a:ext cx="770400" cy="6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0" name="Google Shape;1850;p54"/>
          <p:cNvCxnSpPr>
            <a:stCxn id="1847" idx="1"/>
            <a:endCxn id="1840" idx="3"/>
          </p:cNvCxnSpPr>
          <p:nvPr/>
        </p:nvCxnSpPr>
        <p:spPr>
          <a:xfrm flipH="1">
            <a:off x="7013025" y="2289344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1" name="Google Shape;1851;p54"/>
          <p:cNvCxnSpPr>
            <a:stCxn id="1852" idx="1"/>
            <a:endCxn id="1834" idx="3"/>
          </p:cNvCxnSpPr>
          <p:nvPr/>
        </p:nvCxnSpPr>
        <p:spPr>
          <a:xfrm rot="10800000">
            <a:off x="7013025" y="1673169"/>
            <a:ext cx="770400" cy="12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3" name="Google Shape;1853;p54"/>
          <p:cNvCxnSpPr>
            <a:stCxn id="1852" idx="1"/>
            <a:endCxn id="1836" idx="3"/>
          </p:cNvCxnSpPr>
          <p:nvPr/>
        </p:nvCxnSpPr>
        <p:spPr>
          <a:xfrm rot="10800000">
            <a:off x="7013025" y="228936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4" name="Google Shape;1854;p54"/>
          <p:cNvCxnSpPr>
            <a:stCxn id="1852" idx="1"/>
            <a:endCxn id="1838" idx="3"/>
          </p:cNvCxnSpPr>
          <p:nvPr/>
        </p:nvCxnSpPr>
        <p:spPr>
          <a:xfrm rot="10800000">
            <a:off x="7013025" y="2905269"/>
            <a:ext cx="77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5" name="Google Shape;1855;p54"/>
          <p:cNvCxnSpPr>
            <a:stCxn id="1852" idx="1"/>
            <a:endCxn id="1840" idx="3"/>
          </p:cNvCxnSpPr>
          <p:nvPr/>
        </p:nvCxnSpPr>
        <p:spPr>
          <a:xfrm flipH="1">
            <a:off x="7013025" y="290526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6" name="Google Shape;1856;p54"/>
          <p:cNvCxnSpPr>
            <a:stCxn id="1857" idx="3"/>
            <a:endCxn id="1834" idx="1"/>
          </p:cNvCxnSpPr>
          <p:nvPr/>
        </p:nvCxnSpPr>
        <p:spPr>
          <a:xfrm>
            <a:off x="5766325" y="1673394"/>
            <a:ext cx="77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8" name="Google Shape;1858;p54"/>
          <p:cNvCxnSpPr>
            <a:stCxn id="1857" idx="3"/>
            <a:endCxn id="1836" idx="1"/>
          </p:cNvCxnSpPr>
          <p:nvPr/>
        </p:nvCxnSpPr>
        <p:spPr>
          <a:xfrm>
            <a:off x="5766325" y="1673394"/>
            <a:ext cx="7704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9" name="Google Shape;1859;p54"/>
          <p:cNvCxnSpPr>
            <a:stCxn id="1857" idx="3"/>
            <a:endCxn id="1838" idx="1"/>
          </p:cNvCxnSpPr>
          <p:nvPr/>
        </p:nvCxnSpPr>
        <p:spPr>
          <a:xfrm>
            <a:off x="5766325" y="1673394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0" name="Google Shape;1860;p54"/>
          <p:cNvCxnSpPr>
            <a:stCxn id="1857" idx="3"/>
            <a:endCxn id="1840" idx="1"/>
          </p:cNvCxnSpPr>
          <p:nvPr/>
        </p:nvCxnSpPr>
        <p:spPr>
          <a:xfrm>
            <a:off x="5766325" y="1673394"/>
            <a:ext cx="770400" cy="18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1" name="Google Shape;1861;p54"/>
          <p:cNvCxnSpPr>
            <a:stCxn id="1862" idx="3"/>
            <a:endCxn id="1834" idx="1"/>
          </p:cNvCxnSpPr>
          <p:nvPr/>
        </p:nvCxnSpPr>
        <p:spPr>
          <a:xfrm flipH="1" rot="10800000">
            <a:off x="5766325" y="1673131"/>
            <a:ext cx="770400" cy="6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3" name="Google Shape;1863;p54"/>
          <p:cNvCxnSpPr>
            <a:stCxn id="1862" idx="3"/>
            <a:endCxn id="1836" idx="1"/>
          </p:cNvCxnSpPr>
          <p:nvPr/>
        </p:nvCxnSpPr>
        <p:spPr>
          <a:xfrm>
            <a:off x="5766325" y="2289331"/>
            <a:ext cx="77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4" name="Google Shape;1864;p54"/>
          <p:cNvCxnSpPr>
            <a:stCxn id="1862" idx="3"/>
            <a:endCxn id="1838" idx="1"/>
          </p:cNvCxnSpPr>
          <p:nvPr/>
        </p:nvCxnSpPr>
        <p:spPr>
          <a:xfrm>
            <a:off x="5766325" y="2289331"/>
            <a:ext cx="7704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5" name="Google Shape;1865;p54"/>
          <p:cNvCxnSpPr>
            <a:stCxn id="1862" idx="3"/>
            <a:endCxn id="1840" idx="1"/>
          </p:cNvCxnSpPr>
          <p:nvPr/>
        </p:nvCxnSpPr>
        <p:spPr>
          <a:xfrm>
            <a:off x="5766325" y="2289331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6" name="Google Shape;1866;p54"/>
          <p:cNvCxnSpPr>
            <a:stCxn id="1867" idx="3"/>
            <a:endCxn id="1834" idx="1"/>
          </p:cNvCxnSpPr>
          <p:nvPr/>
        </p:nvCxnSpPr>
        <p:spPr>
          <a:xfrm flipH="1" rot="10800000">
            <a:off x="5766325" y="1673169"/>
            <a:ext cx="770400" cy="12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8" name="Google Shape;1868;p54"/>
          <p:cNvCxnSpPr>
            <a:stCxn id="1867" idx="3"/>
            <a:endCxn id="1836" idx="1"/>
          </p:cNvCxnSpPr>
          <p:nvPr/>
        </p:nvCxnSpPr>
        <p:spPr>
          <a:xfrm flipH="1" rot="10800000">
            <a:off x="5766325" y="228936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9" name="Google Shape;1869;p54"/>
          <p:cNvCxnSpPr>
            <a:endCxn id="1838" idx="1"/>
          </p:cNvCxnSpPr>
          <p:nvPr/>
        </p:nvCxnSpPr>
        <p:spPr>
          <a:xfrm>
            <a:off x="5766275" y="2905269"/>
            <a:ext cx="77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0" name="Google Shape;1870;p54"/>
          <p:cNvCxnSpPr>
            <a:stCxn id="1867" idx="3"/>
            <a:endCxn id="1840" idx="1"/>
          </p:cNvCxnSpPr>
          <p:nvPr/>
        </p:nvCxnSpPr>
        <p:spPr>
          <a:xfrm>
            <a:off x="5766325" y="290526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1" name="Google Shape;1871;p54"/>
          <p:cNvCxnSpPr>
            <a:stCxn id="1872" idx="3"/>
            <a:endCxn id="1834" idx="1"/>
          </p:cNvCxnSpPr>
          <p:nvPr/>
        </p:nvCxnSpPr>
        <p:spPr>
          <a:xfrm flipH="1" rot="10800000">
            <a:off x="5766325" y="1673194"/>
            <a:ext cx="770400" cy="18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3" name="Google Shape;1873;p54"/>
          <p:cNvCxnSpPr>
            <a:stCxn id="1872" idx="3"/>
            <a:endCxn id="1836" idx="1"/>
          </p:cNvCxnSpPr>
          <p:nvPr/>
        </p:nvCxnSpPr>
        <p:spPr>
          <a:xfrm flipH="1" rot="10800000">
            <a:off x="5766325" y="2289394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4" name="Google Shape;1874;p54"/>
          <p:cNvCxnSpPr>
            <a:stCxn id="1872" idx="3"/>
            <a:endCxn id="1838" idx="1"/>
          </p:cNvCxnSpPr>
          <p:nvPr/>
        </p:nvCxnSpPr>
        <p:spPr>
          <a:xfrm flipH="1" rot="10800000">
            <a:off x="5766325" y="2905294"/>
            <a:ext cx="7704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5" name="Google Shape;1875;p54"/>
          <p:cNvCxnSpPr>
            <a:stCxn id="1872" idx="3"/>
            <a:endCxn id="1840" idx="1"/>
          </p:cNvCxnSpPr>
          <p:nvPr/>
        </p:nvCxnSpPr>
        <p:spPr>
          <a:xfrm>
            <a:off x="5766325" y="3521194"/>
            <a:ext cx="77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6" name="Google Shape;1876;p5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 Networks</a:t>
            </a:r>
            <a:endParaRPr/>
          </a:p>
        </p:txBody>
      </p:sp>
      <p:sp>
        <p:nvSpPr>
          <p:cNvPr id="1877" name="Google Shape;1877;p54"/>
          <p:cNvSpPr txBox="1"/>
          <p:nvPr>
            <p:ph idx="1" type="body"/>
          </p:nvPr>
        </p:nvSpPr>
        <p:spPr>
          <a:xfrm>
            <a:off x="107050" y="402200"/>
            <a:ext cx="4256100" cy="4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Instead of custom-built switches, use </a:t>
            </a:r>
            <a:r>
              <a:rPr i="1" lang="en"/>
              <a:t>commodity</a:t>
            </a:r>
            <a:r>
              <a:rPr lang="en"/>
              <a:t> switches to build networks.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Off-the-shelf switches are cheap.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switch is identical.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Same number of ports.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Same link speeds.</a:t>
            </a:r>
            <a:endParaRPr/>
          </a:p>
        </p:txBody>
      </p:sp>
      <p:sp>
        <p:nvSpPr>
          <p:cNvPr id="1857" name="Google Shape;1857;p54"/>
          <p:cNvSpPr/>
          <p:nvPr/>
        </p:nvSpPr>
        <p:spPr>
          <a:xfrm>
            <a:off x="5289925" y="14351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62" name="Google Shape;1862;p54"/>
          <p:cNvSpPr/>
          <p:nvPr/>
        </p:nvSpPr>
        <p:spPr>
          <a:xfrm>
            <a:off x="5289925" y="2051131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67" name="Google Shape;1867;p54"/>
          <p:cNvSpPr/>
          <p:nvPr/>
        </p:nvSpPr>
        <p:spPr>
          <a:xfrm>
            <a:off x="5289925" y="266706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72" name="Google Shape;1872;p54"/>
          <p:cNvSpPr/>
          <p:nvPr/>
        </p:nvSpPr>
        <p:spPr>
          <a:xfrm>
            <a:off x="5289925" y="32829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34" name="Google Shape;1834;p54"/>
          <p:cNvSpPr/>
          <p:nvPr/>
        </p:nvSpPr>
        <p:spPr>
          <a:xfrm>
            <a:off x="6536675" y="143504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36" name="Google Shape;1836;p54"/>
          <p:cNvSpPr/>
          <p:nvPr/>
        </p:nvSpPr>
        <p:spPr>
          <a:xfrm>
            <a:off x="6536675" y="205114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38" name="Google Shape;1838;p54"/>
          <p:cNvSpPr/>
          <p:nvPr/>
        </p:nvSpPr>
        <p:spPr>
          <a:xfrm>
            <a:off x="6536675" y="266706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40" name="Google Shape;1840;p54"/>
          <p:cNvSpPr/>
          <p:nvPr/>
        </p:nvSpPr>
        <p:spPr>
          <a:xfrm>
            <a:off x="6536675" y="32829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33" name="Google Shape;1833;p54"/>
          <p:cNvSpPr/>
          <p:nvPr/>
        </p:nvSpPr>
        <p:spPr>
          <a:xfrm>
            <a:off x="7783425" y="143521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47" name="Google Shape;1847;p54"/>
          <p:cNvSpPr/>
          <p:nvPr/>
        </p:nvSpPr>
        <p:spPr>
          <a:xfrm>
            <a:off x="7783425" y="205114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52" name="Google Shape;1852;p54"/>
          <p:cNvSpPr/>
          <p:nvPr/>
        </p:nvSpPr>
        <p:spPr>
          <a:xfrm>
            <a:off x="7783425" y="266706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42" name="Google Shape;1842;p54"/>
          <p:cNvSpPr/>
          <p:nvPr/>
        </p:nvSpPr>
        <p:spPr>
          <a:xfrm>
            <a:off x="7783425" y="32829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878" name="Google Shape;1878;p54"/>
          <p:cNvCxnSpPr>
            <a:stCxn id="1879" idx="3"/>
            <a:endCxn id="1857" idx="1"/>
          </p:cNvCxnSpPr>
          <p:nvPr/>
        </p:nvCxnSpPr>
        <p:spPr>
          <a:xfrm>
            <a:off x="4984270" y="1673256"/>
            <a:ext cx="30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80" name="Google Shape;1880;p54"/>
          <p:cNvGrpSpPr/>
          <p:nvPr/>
        </p:nvGrpSpPr>
        <p:grpSpPr>
          <a:xfrm>
            <a:off x="4606570" y="1422454"/>
            <a:ext cx="377700" cy="501937"/>
            <a:chOff x="4720275" y="1429404"/>
            <a:chExt cx="377700" cy="501937"/>
          </a:xfrm>
        </p:grpSpPr>
        <p:sp>
          <p:nvSpPr>
            <p:cNvPr id="1879" name="Google Shape;1879;p54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81" name="Google Shape;1881;p54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82" name="Google Shape;1882;p54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83" name="Google Shape;1883;p54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84" name="Google Shape;1884;p54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85" name="Google Shape;1885;p54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86" name="Google Shape;1886;p54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87" name="Google Shape;1887;p54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888" name="Google Shape;1888;p54"/>
            <p:cNvCxnSpPr/>
            <p:nvPr/>
          </p:nvCxnSpPr>
          <p:spPr>
            <a:xfrm>
              <a:off x="4748325" y="1482482"/>
              <a:ext cx="0" cy="32919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9" name="Google Shape;1889;p54"/>
            <p:cNvCxnSpPr/>
            <p:nvPr/>
          </p:nvCxnSpPr>
          <p:spPr>
            <a:xfrm>
              <a:off x="4782370" y="1484768"/>
              <a:ext cx="0" cy="88533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0" name="Google Shape;1890;p54"/>
            <p:cNvCxnSpPr/>
            <p:nvPr/>
          </p:nvCxnSpPr>
          <p:spPr>
            <a:xfrm>
              <a:off x="4816415" y="1486825"/>
              <a:ext cx="0" cy="139908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1" name="Google Shape;1891;p54"/>
            <p:cNvCxnSpPr/>
            <p:nvPr/>
          </p:nvCxnSpPr>
          <p:spPr>
            <a:xfrm>
              <a:off x="4865572" y="1484768"/>
              <a:ext cx="0" cy="197517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2" name="Google Shape;1892;p54"/>
            <p:cNvCxnSpPr/>
            <p:nvPr/>
          </p:nvCxnSpPr>
          <p:spPr>
            <a:xfrm>
              <a:off x="4914729" y="1486825"/>
              <a:ext cx="0" cy="248891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3" name="Google Shape;1893;p54"/>
            <p:cNvCxnSpPr/>
            <p:nvPr/>
          </p:nvCxnSpPr>
          <p:spPr>
            <a:xfrm>
              <a:off x="4958212" y="1488883"/>
              <a:ext cx="0" cy="308495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4" name="Google Shape;1894;p54"/>
            <p:cNvCxnSpPr/>
            <p:nvPr/>
          </p:nvCxnSpPr>
          <p:spPr>
            <a:xfrm>
              <a:off x="5005478" y="1484768"/>
              <a:ext cx="0" cy="35987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5" name="Google Shape;1895;p54"/>
            <p:cNvCxnSpPr/>
            <p:nvPr/>
          </p:nvCxnSpPr>
          <p:spPr>
            <a:xfrm>
              <a:off x="5046688" y="1482710"/>
              <a:ext cx="0" cy="427704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96" name="Google Shape;1896;p54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1897" name="Google Shape;1897;p54"/>
          <p:cNvCxnSpPr>
            <a:stCxn id="1898" idx="3"/>
            <a:endCxn id="1862" idx="1"/>
          </p:cNvCxnSpPr>
          <p:nvPr/>
        </p:nvCxnSpPr>
        <p:spPr>
          <a:xfrm>
            <a:off x="4984320" y="2289168"/>
            <a:ext cx="305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99" name="Google Shape;1899;p54"/>
          <p:cNvGrpSpPr/>
          <p:nvPr/>
        </p:nvGrpSpPr>
        <p:grpSpPr>
          <a:xfrm>
            <a:off x="4606620" y="2038367"/>
            <a:ext cx="377700" cy="501937"/>
            <a:chOff x="4720275" y="1429404"/>
            <a:chExt cx="377700" cy="501937"/>
          </a:xfrm>
        </p:grpSpPr>
        <p:sp>
          <p:nvSpPr>
            <p:cNvPr id="1898" name="Google Shape;1898;p54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00" name="Google Shape;1900;p54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01" name="Google Shape;1901;p54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02" name="Google Shape;1902;p54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03" name="Google Shape;1903;p54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04" name="Google Shape;1904;p54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05" name="Google Shape;1905;p54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06" name="Google Shape;1906;p54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907" name="Google Shape;1907;p54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8" name="Google Shape;1908;p54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9" name="Google Shape;1909;p54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0" name="Google Shape;1910;p54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1" name="Google Shape;1911;p54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2" name="Google Shape;1912;p54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3" name="Google Shape;1913;p54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4" name="Google Shape;1914;p54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15" name="Google Shape;1915;p54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1916" name="Google Shape;1916;p54"/>
          <p:cNvCxnSpPr>
            <a:stCxn id="1917" idx="3"/>
            <a:endCxn id="1867" idx="1"/>
          </p:cNvCxnSpPr>
          <p:nvPr/>
        </p:nvCxnSpPr>
        <p:spPr>
          <a:xfrm>
            <a:off x="4984220" y="2905106"/>
            <a:ext cx="305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18" name="Google Shape;1918;p54"/>
          <p:cNvGrpSpPr/>
          <p:nvPr/>
        </p:nvGrpSpPr>
        <p:grpSpPr>
          <a:xfrm>
            <a:off x="4606520" y="2654304"/>
            <a:ext cx="377700" cy="501937"/>
            <a:chOff x="4720275" y="1429404"/>
            <a:chExt cx="377700" cy="501937"/>
          </a:xfrm>
        </p:grpSpPr>
        <p:sp>
          <p:nvSpPr>
            <p:cNvPr id="1917" name="Google Shape;1917;p54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19" name="Google Shape;1919;p54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20" name="Google Shape;1920;p54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21" name="Google Shape;1921;p54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22" name="Google Shape;1922;p54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23" name="Google Shape;1923;p54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24" name="Google Shape;1924;p54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25" name="Google Shape;1925;p54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926" name="Google Shape;1926;p54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7" name="Google Shape;1927;p54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8" name="Google Shape;1928;p54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9" name="Google Shape;1929;p54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0" name="Google Shape;1930;p54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1" name="Google Shape;1931;p54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2" name="Google Shape;1932;p54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3" name="Google Shape;1933;p54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34" name="Google Shape;1934;p54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1935" name="Google Shape;1935;p54"/>
          <p:cNvCxnSpPr>
            <a:stCxn id="1936" idx="3"/>
            <a:endCxn id="1872" idx="1"/>
          </p:cNvCxnSpPr>
          <p:nvPr/>
        </p:nvCxnSpPr>
        <p:spPr>
          <a:xfrm>
            <a:off x="4984320" y="3521056"/>
            <a:ext cx="30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37" name="Google Shape;1937;p54"/>
          <p:cNvGrpSpPr/>
          <p:nvPr/>
        </p:nvGrpSpPr>
        <p:grpSpPr>
          <a:xfrm>
            <a:off x="4606620" y="3270254"/>
            <a:ext cx="377700" cy="501937"/>
            <a:chOff x="4720275" y="1429404"/>
            <a:chExt cx="377700" cy="501937"/>
          </a:xfrm>
        </p:grpSpPr>
        <p:sp>
          <p:nvSpPr>
            <p:cNvPr id="1936" name="Google Shape;1936;p54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38" name="Google Shape;1938;p54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39" name="Google Shape;1939;p54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40" name="Google Shape;1940;p54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41" name="Google Shape;1941;p54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42" name="Google Shape;1942;p54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43" name="Google Shape;1943;p54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44" name="Google Shape;1944;p54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945" name="Google Shape;1945;p54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6" name="Google Shape;1946;p54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7" name="Google Shape;1947;p54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8" name="Google Shape;1948;p54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9" name="Google Shape;1949;p54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0" name="Google Shape;1950;p54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1" name="Google Shape;1951;p54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2" name="Google Shape;1952;p54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3" name="Google Shape;1953;p54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954" name="Google Shape;1954;p54"/>
          <p:cNvGrpSpPr/>
          <p:nvPr/>
        </p:nvGrpSpPr>
        <p:grpSpPr>
          <a:xfrm>
            <a:off x="8568970" y="1422454"/>
            <a:ext cx="377700" cy="501937"/>
            <a:chOff x="4720275" y="1429404"/>
            <a:chExt cx="377700" cy="501937"/>
          </a:xfrm>
        </p:grpSpPr>
        <p:sp>
          <p:nvSpPr>
            <p:cNvPr id="1955" name="Google Shape;1955;p54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56" name="Google Shape;1956;p54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57" name="Google Shape;1957;p54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58" name="Google Shape;1958;p54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59" name="Google Shape;1959;p54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60" name="Google Shape;1960;p54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61" name="Google Shape;1961;p54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62" name="Google Shape;1962;p54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963" name="Google Shape;1963;p54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4" name="Google Shape;1964;p54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5" name="Google Shape;1965;p54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6" name="Google Shape;1966;p54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7" name="Google Shape;1967;p54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8" name="Google Shape;1968;p54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9" name="Google Shape;1969;p54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0" name="Google Shape;1970;p54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71" name="Google Shape;1971;p54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972" name="Google Shape;1972;p54"/>
          <p:cNvGrpSpPr/>
          <p:nvPr/>
        </p:nvGrpSpPr>
        <p:grpSpPr>
          <a:xfrm>
            <a:off x="8569020" y="2038367"/>
            <a:ext cx="377700" cy="501937"/>
            <a:chOff x="4720275" y="1429404"/>
            <a:chExt cx="377700" cy="501937"/>
          </a:xfrm>
        </p:grpSpPr>
        <p:sp>
          <p:nvSpPr>
            <p:cNvPr id="1973" name="Google Shape;1973;p54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74" name="Google Shape;1974;p54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75" name="Google Shape;1975;p54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76" name="Google Shape;1976;p54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77" name="Google Shape;1977;p54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78" name="Google Shape;1978;p54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79" name="Google Shape;1979;p54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80" name="Google Shape;1980;p54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981" name="Google Shape;1981;p54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2" name="Google Shape;1982;p54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3" name="Google Shape;1983;p54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4" name="Google Shape;1984;p54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5" name="Google Shape;1985;p54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6" name="Google Shape;1986;p54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7" name="Google Shape;1987;p54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8" name="Google Shape;1988;p54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9" name="Google Shape;1989;p54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990" name="Google Shape;1990;p54"/>
          <p:cNvGrpSpPr/>
          <p:nvPr/>
        </p:nvGrpSpPr>
        <p:grpSpPr>
          <a:xfrm>
            <a:off x="8568920" y="2654304"/>
            <a:ext cx="377700" cy="501937"/>
            <a:chOff x="4720275" y="1429404"/>
            <a:chExt cx="377700" cy="501937"/>
          </a:xfrm>
        </p:grpSpPr>
        <p:sp>
          <p:nvSpPr>
            <p:cNvPr id="1991" name="Google Shape;1991;p54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92" name="Google Shape;1992;p54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93" name="Google Shape;1993;p54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94" name="Google Shape;1994;p54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95" name="Google Shape;1995;p54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96" name="Google Shape;1996;p54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97" name="Google Shape;1997;p54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98" name="Google Shape;1998;p54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999" name="Google Shape;1999;p54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0" name="Google Shape;2000;p54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1" name="Google Shape;2001;p54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2" name="Google Shape;2002;p54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3" name="Google Shape;2003;p54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4" name="Google Shape;2004;p54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5" name="Google Shape;2005;p54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6" name="Google Shape;2006;p54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07" name="Google Shape;2007;p54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008" name="Google Shape;2008;p54"/>
          <p:cNvGrpSpPr/>
          <p:nvPr/>
        </p:nvGrpSpPr>
        <p:grpSpPr>
          <a:xfrm>
            <a:off x="8569020" y="3270254"/>
            <a:ext cx="377700" cy="501937"/>
            <a:chOff x="4720275" y="1429404"/>
            <a:chExt cx="377700" cy="501937"/>
          </a:xfrm>
        </p:grpSpPr>
        <p:sp>
          <p:nvSpPr>
            <p:cNvPr id="2009" name="Google Shape;2009;p54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10" name="Google Shape;2010;p54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11" name="Google Shape;2011;p54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12" name="Google Shape;2012;p54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13" name="Google Shape;2013;p54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14" name="Google Shape;2014;p54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15" name="Google Shape;2015;p54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16" name="Google Shape;2016;p54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017" name="Google Shape;2017;p54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8" name="Google Shape;2018;p54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9" name="Google Shape;2019;p54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0" name="Google Shape;2020;p54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1" name="Google Shape;2021;p54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2" name="Google Shape;2022;p54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3" name="Google Shape;2023;p54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4" name="Google Shape;2024;p54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25" name="Google Shape;2025;p54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2026" name="Google Shape;2026;p54"/>
          <p:cNvCxnSpPr/>
          <p:nvPr/>
        </p:nvCxnSpPr>
        <p:spPr>
          <a:xfrm>
            <a:off x="8260870" y="1673256"/>
            <a:ext cx="30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7" name="Google Shape;2027;p54"/>
          <p:cNvCxnSpPr/>
          <p:nvPr/>
        </p:nvCxnSpPr>
        <p:spPr>
          <a:xfrm>
            <a:off x="8260920" y="2289168"/>
            <a:ext cx="305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8" name="Google Shape;2028;p54"/>
          <p:cNvCxnSpPr/>
          <p:nvPr/>
        </p:nvCxnSpPr>
        <p:spPr>
          <a:xfrm>
            <a:off x="8260820" y="2905106"/>
            <a:ext cx="305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9" name="Google Shape;2029;p54"/>
          <p:cNvCxnSpPr/>
          <p:nvPr/>
        </p:nvCxnSpPr>
        <p:spPr>
          <a:xfrm>
            <a:off x="8260920" y="3521056"/>
            <a:ext cx="30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4" name="Google Shape;2034;p55"/>
          <p:cNvCxnSpPr/>
          <p:nvPr/>
        </p:nvCxnSpPr>
        <p:spPr>
          <a:xfrm>
            <a:off x="8260870" y="1673256"/>
            <a:ext cx="305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5" name="Google Shape;2035;p55"/>
          <p:cNvCxnSpPr/>
          <p:nvPr/>
        </p:nvCxnSpPr>
        <p:spPr>
          <a:xfrm>
            <a:off x="8260920" y="2289168"/>
            <a:ext cx="305700" cy="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6" name="Google Shape;2036;p55"/>
          <p:cNvCxnSpPr/>
          <p:nvPr/>
        </p:nvCxnSpPr>
        <p:spPr>
          <a:xfrm>
            <a:off x="8260820" y="2905106"/>
            <a:ext cx="305700" cy="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7" name="Google Shape;2037;p55"/>
          <p:cNvCxnSpPr/>
          <p:nvPr/>
        </p:nvCxnSpPr>
        <p:spPr>
          <a:xfrm>
            <a:off x="8260920" y="3521056"/>
            <a:ext cx="305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8" name="Google Shape;2038;p55"/>
          <p:cNvCxnSpPr>
            <a:stCxn id="2039" idx="1"/>
            <a:endCxn id="2040" idx="3"/>
          </p:cNvCxnSpPr>
          <p:nvPr/>
        </p:nvCxnSpPr>
        <p:spPr>
          <a:xfrm rot="10800000">
            <a:off x="7013025" y="1673119"/>
            <a:ext cx="770400" cy="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1" name="Google Shape;2041;p55"/>
          <p:cNvCxnSpPr>
            <a:stCxn id="2039" idx="1"/>
            <a:endCxn id="2042" idx="3"/>
          </p:cNvCxnSpPr>
          <p:nvPr/>
        </p:nvCxnSpPr>
        <p:spPr>
          <a:xfrm flipH="1">
            <a:off x="7013025" y="167341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3" name="Google Shape;2043;p55"/>
          <p:cNvCxnSpPr>
            <a:stCxn id="2039" idx="1"/>
            <a:endCxn id="2044" idx="3"/>
          </p:cNvCxnSpPr>
          <p:nvPr/>
        </p:nvCxnSpPr>
        <p:spPr>
          <a:xfrm flipH="1">
            <a:off x="7013025" y="1673419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5" name="Google Shape;2045;p55"/>
          <p:cNvCxnSpPr>
            <a:stCxn id="2039" idx="1"/>
            <a:endCxn id="2046" idx="3"/>
          </p:cNvCxnSpPr>
          <p:nvPr/>
        </p:nvCxnSpPr>
        <p:spPr>
          <a:xfrm flipH="1">
            <a:off x="7013025" y="1673419"/>
            <a:ext cx="770400" cy="1847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7" name="Google Shape;2047;p55"/>
          <p:cNvCxnSpPr>
            <a:stCxn id="2046" idx="3"/>
            <a:endCxn id="2048" idx="1"/>
          </p:cNvCxnSpPr>
          <p:nvPr/>
        </p:nvCxnSpPr>
        <p:spPr>
          <a:xfrm>
            <a:off x="7013075" y="3521194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9" name="Google Shape;2049;p55"/>
          <p:cNvCxnSpPr>
            <a:stCxn id="2044" idx="3"/>
            <a:endCxn id="2048" idx="1"/>
          </p:cNvCxnSpPr>
          <p:nvPr/>
        </p:nvCxnSpPr>
        <p:spPr>
          <a:xfrm>
            <a:off x="7013075" y="290526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0" name="Google Shape;2050;p55"/>
          <p:cNvCxnSpPr>
            <a:stCxn id="2042" idx="3"/>
            <a:endCxn id="2048" idx="1"/>
          </p:cNvCxnSpPr>
          <p:nvPr/>
        </p:nvCxnSpPr>
        <p:spPr>
          <a:xfrm>
            <a:off x="7013075" y="2289344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1" name="Google Shape;2051;p55"/>
          <p:cNvCxnSpPr>
            <a:stCxn id="2040" idx="3"/>
            <a:endCxn id="2048" idx="1"/>
          </p:cNvCxnSpPr>
          <p:nvPr/>
        </p:nvCxnSpPr>
        <p:spPr>
          <a:xfrm>
            <a:off x="7013075" y="1673244"/>
            <a:ext cx="770400" cy="1848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2" name="Google Shape;2052;p55"/>
          <p:cNvCxnSpPr>
            <a:stCxn id="2053" idx="1"/>
            <a:endCxn id="2040" idx="3"/>
          </p:cNvCxnSpPr>
          <p:nvPr/>
        </p:nvCxnSpPr>
        <p:spPr>
          <a:xfrm rot="10800000">
            <a:off x="7013025" y="1673169"/>
            <a:ext cx="770400" cy="12321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4" name="Google Shape;2054;p55"/>
          <p:cNvCxnSpPr>
            <a:stCxn id="2053" idx="1"/>
            <a:endCxn id="2042" idx="3"/>
          </p:cNvCxnSpPr>
          <p:nvPr/>
        </p:nvCxnSpPr>
        <p:spPr>
          <a:xfrm rot="10800000">
            <a:off x="7013025" y="228936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5" name="Google Shape;2055;p55"/>
          <p:cNvCxnSpPr>
            <a:stCxn id="2053" idx="1"/>
            <a:endCxn id="2044" idx="3"/>
          </p:cNvCxnSpPr>
          <p:nvPr/>
        </p:nvCxnSpPr>
        <p:spPr>
          <a:xfrm rot="10800000">
            <a:off x="7013025" y="2905269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6" name="Google Shape;2056;p55"/>
          <p:cNvCxnSpPr>
            <a:stCxn id="2053" idx="1"/>
            <a:endCxn id="2046" idx="3"/>
          </p:cNvCxnSpPr>
          <p:nvPr/>
        </p:nvCxnSpPr>
        <p:spPr>
          <a:xfrm flipH="1">
            <a:off x="7013025" y="290526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7" name="Google Shape;2057;p55"/>
          <p:cNvCxnSpPr>
            <a:stCxn id="2058" idx="3"/>
            <a:endCxn id="2040" idx="1"/>
          </p:cNvCxnSpPr>
          <p:nvPr/>
        </p:nvCxnSpPr>
        <p:spPr>
          <a:xfrm flipH="1" rot="10800000">
            <a:off x="5766325" y="1673131"/>
            <a:ext cx="770400" cy="616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9" name="Google Shape;2059;p55"/>
          <p:cNvCxnSpPr>
            <a:stCxn id="2058" idx="3"/>
            <a:endCxn id="2042" idx="1"/>
          </p:cNvCxnSpPr>
          <p:nvPr/>
        </p:nvCxnSpPr>
        <p:spPr>
          <a:xfrm>
            <a:off x="5766325" y="2289331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0" name="Google Shape;2060;p55"/>
          <p:cNvCxnSpPr>
            <a:stCxn id="2058" idx="3"/>
            <a:endCxn id="2044" idx="1"/>
          </p:cNvCxnSpPr>
          <p:nvPr/>
        </p:nvCxnSpPr>
        <p:spPr>
          <a:xfrm>
            <a:off x="5766325" y="2289331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1" name="Google Shape;2061;p55"/>
          <p:cNvCxnSpPr>
            <a:stCxn id="2058" idx="3"/>
            <a:endCxn id="2046" idx="1"/>
          </p:cNvCxnSpPr>
          <p:nvPr/>
        </p:nvCxnSpPr>
        <p:spPr>
          <a:xfrm>
            <a:off x="5766325" y="2289331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2" name="Google Shape;2062;p55"/>
          <p:cNvCxnSpPr>
            <a:stCxn id="2063" idx="3"/>
            <a:endCxn id="2040" idx="1"/>
          </p:cNvCxnSpPr>
          <p:nvPr/>
        </p:nvCxnSpPr>
        <p:spPr>
          <a:xfrm flipH="1" rot="10800000">
            <a:off x="5766325" y="1673169"/>
            <a:ext cx="770400" cy="12321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4" name="Google Shape;2064;p55"/>
          <p:cNvCxnSpPr>
            <a:stCxn id="2063" idx="3"/>
            <a:endCxn id="2042" idx="1"/>
          </p:cNvCxnSpPr>
          <p:nvPr/>
        </p:nvCxnSpPr>
        <p:spPr>
          <a:xfrm flipH="1" rot="10800000">
            <a:off x="5766325" y="228936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5" name="Google Shape;2065;p55"/>
          <p:cNvCxnSpPr>
            <a:endCxn id="2044" idx="1"/>
          </p:cNvCxnSpPr>
          <p:nvPr/>
        </p:nvCxnSpPr>
        <p:spPr>
          <a:xfrm>
            <a:off x="5766275" y="2905269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6" name="Google Shape;2066;p55"/>
          <p:cNvCxnSpPr>
            <a:stCxn id="2063" idx="3"/>
            <a:endCxn id="2046" idx="1"/>
          </p:cNvCxnSpPr>
          <p:nvPr/>
        </p:nvCxnSpPr>
        <p:spPr>
          <a:xfrm>
            <a:off x="5766325" y="290526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7" name="Google Shape;2067;p55"/>
          <p:cNvCxnSpPr>
            <a:stCxn id="2068" idx="3"/>
            <a:endCxn id="2040" idx="1"/>
          </p:cNvCxnSpPr>
          <p:nvPr/>
        </p:nvCxnSpPr>
        <p:spPr>
          <a:xfrm flipH="1" rot="10800000">
            <a:off x="5766325" y="1673194"/>
            <a:ext cx="770400" cy="1848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9" name="Google Shape;2069;p55"/>
          <p:cNvCxnSpPr>
            <a:stCxn id="2068" idx="3"/>
            <a:endCxn id="2042" idx="1"/>
          </p:cNvCxnSpPr>
          <p:nvPr/>
        </p:nvCxnSpPr>
        <p:spPr>
          <a:xfrm flipH="1" rot="10800000">
            <a:off x="5766325" y="2289394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0" name="Google Shape;2070;p55"/>
          <p:cNvCxnSpPr>
            <a:stCxn id="2068" idx="3"/>
            <a:endCxn id="2044" idx="1"/>
          </p:cNvCxnSpPr>
          <p:nvPr/>
        </p:nvCxnSpPr>
        <p:spPr>
          <a:xfrm flipH="1" rot="10800000">
            <a:off x="5766325" y="2905294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1" name="Google Shape;2071;p55"/>
          <p:cNvCxnSpPr>
            <a:stCxn id="2068" idx="3"/>
            <a:endCxn id="2046" idx="1"/>
          </p:cNvCxnSpPr>
          <p:nvPr/>
        </p:nvCxnSpPr>
        <p:spPr>
          <a:xfrm>
            <a:off x="5766325" y="3521194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2" name="Google Shape;2072;p55"/>
          <p:cNvCxnSpPr>
            <a:stCxn id="2073" idx="3"/>
            <a:endCxn id="2074" idx="1"/>
          </p:cNvCxnSpPr>
          <p:nvPr/>
        </p:nvCxnSpPr>
        <p:spPr>
          <a:xfrm>
            <a:off x="4984270" y="1673256"/>
            <a:ext cx="30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5" name="Google Shape;2075;p55"/>
          <p:cNvCxnSpPr>
            <a:stCxn id="2076" idx="3"/>
            <a:endCxn id="2058" idx="1"/>
          </p:cNvCxnSpPr>
          <p:nvPr/>
        </p:nvCxnSpPr>
        <p:spPr>
          <a:xfrm>
            <a:off x="4984320" y="2289168"/>
            <a:ext cx="305700" cy="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7" name="Google Shape;2077;p55"/>
          <p:cNvCxnSpPr>
            <a:stCxn id="2078" idx="3"/>
            <a:endCxn id="2063" idx="1"/>
          </p:cNvCxnSpPr>
          <p:nvPr/>
        </p:nvCxnSpPr>
        <p:spPr>
          <a:xfrm>
            <a:off x="4984220" y="2905106"/>
            <a:ext cx="305700" cy="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9" name="Google Shape;2079;p55"/>
          <p:cNvCxnSpPr>
            <a:stCxn id="2080" idx="3"/>
            <a:endCxn id="2068" idx="1"/>
          </p:cNvCxnSpPr>
          <p:nvPr/>
        </p:nvCxnSpPr>
        <p:spPr>
          <a:xfrm>
            <a:off x="4984320" y="3521056"/>
            <a:ext cx="305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1" name="Google Shape;2081;p5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 Networks</a:t>
            </a:r>
            <a:endParaRPr/>
          </a:p>
        </p:txBody>
      </p:sp>
      <p:sp>
        <p:nvSpPr>
          <p:cNvPr id="2082" name="Google Shape;2082;p55"/>
          <p:cNvSpPr txBox="1"/>
          <p:nvPr>
            <p:ph idx="1" type="body"/>
          </p:nvPr>
        </p:nvSpPr>
        <p:spPr>
          <a:xfrm>
            <a:off x="107050" y="402200"/>
            <a:ext cx="4256100" cy="4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High performance comes from creating many </a:t>
            </a:r>
            <a:r>
              <a:rPr i="1" lang="en"/>
              <a:t>paths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Ideally, any two hosts talking can use a dedicated path.</a:t>
            </a:r>
            <a:endParaRPr/>
          </a:p>
        </p:txBody>
      </p:sp>
      <p:grpSp>
        <p:nvGrpSpPr>
          <p:cNvPr id="2083" name="Google Shape;2083;p55"/>
          <p:cNvGrpSpPr/>
          <p:nvPr/>
        </p:nvGrpSpPr>
        <p:grpSpPr>
          <a:xfrm>
            <a:off x="4606570" y="1422454"/>
            <a:ext cx="377700" cy="501937"/>
            <a:chOff x="4720275" y="1429404"/>
            <a:chExt cx="377700" cy="501937"/>
          </a:xfrm>
        </p:grpSpPr>
        <p:sp>
          <p:nvSpPr>
            <p:cNvPr id="2073" name="Google Shape;2073;p55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84" name="Google Shape;2084;p55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88" name="Google Shape;2088;p55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091" name="Google Shape;2091;p55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2" name="Google Shape;2092;p55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3" name="Google Shape;2093;p55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4" name="Google Shape;2094;p55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5" name="Google Shape;2095;p55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6" name="Google Shape;2096;p55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7" name="Google Shape;2097;p55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8" name="Google Shape;2098;p55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99" name="Google Shape;2099;p55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100" name="Google Shape;2100;p55"/>
          <p:cNvGrpSpPr/>
          <p:nvPr/>
        </p:nvGrpSpPr>
        <p:grpSpPr>
          <a:xfrm>
            <a:off x="4606620" y="2038367"/>
            <a:ext cx="377700" cy="501937"/>
            <a:chOff x="4720275" y="1429404"/>
            <a:chExt cx="377700" cy="501937"/>
          </a:xfrm>
        </p:grpSpPr>
        <p:sp>
          <p:nvSpPr>
            <p:cNvPr id="2076" name="Google Shape;2076;p55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108" name="Google Shape;2108;p55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9" name="Google Shape;2109;p55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0" name="Google Shape;2110;p55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1" name="Google Shape;2111;p55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2" name="Google Shape;2112;p55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3" name="Google Shape;2113;p55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4" name="Google Shape;2114;p55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5" name="Google Shape;2115;p55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16" name="Google Shape;2116;p55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117" name="Google Shape;2117;p55"/>
          <p:cNvGrpSpPr/>
          <p:nvPr/>
        </p:nvGrpSpPr>
        <p:grpSpPr>
          <a:xfrm>
            <a:off x="4606520" y="2654304"/>
            <a:ext cx="377700" cy="501937"/>
            <a:chOff x="4720275" y="1429404"/>
            <a:chExt cx="377700" cy="501937"/>
          </a:xfrm>
        </p:grpSpPr>
        <p:sp>
          <p:nvSpPr>
            <p:cNvPr id="2078" name="Google Shape;2078;p55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125" name="Google Shape;2125;p55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6" name="Google Shape;2126;p55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7" name="Google Shape;2127;p55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8" name="Google Shape;2128;p55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9" name="Google Shape;2129;p55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0" name="Google Shape;2130;p55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1" name="Google Shape;2131;p55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2" name="Google Shape;2132;p55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33" name="Google Shape;2133;p55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134" name="Google Shape;2134;p55"/>
          <p:cNvGrpSpPr/>
          <p:nvPr/>
        </p:nvGrpSpPr>
        <p:grpSpPr>
          <a:xfrm>
            <a:off x="4606620" y="3270254"/>
            <a:ext cx="377700" cy="501937"/>
            <a:chOff x="4720275" y="1429404"/>
            <a:chExt cx="377700" cy="501937"/>
          </a:xfrm>
        </p:grpSpPr>
        <p:sp>
          <p:nvSpPr>
            <p:cNvPr id="2080" name="Google Shape;2080;p55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35" name="Google Shape;2135;p55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36" name="Google Shape;2136;p55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37" name="Google Shape;2137;p55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38" name="Google Shape;2138;p55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39" name="Google Shape;2139;p55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40" name="Google Shape;2140;p55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41" name="Google Shape;2141;p55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142" name="Google Shape;2142;p55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3" name="Google Shape;2143;p55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4" name="Google Shape;2144;p55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5" name="Google Shape;2145;p55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6" name="Google Shape;2146;p55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7" name="Google Shape;2147;p55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8" name="Google Shape;2148;p55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9" name="Google Shape;2149;p55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50" name="Google Shape;2150;p55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151" name="Google Shape;2151;p55"/>
          <p:cNvGrpSpPr/>
          <p:nvPr/>
        </p:nvGrpSpPr>
        <p:grpSpPr>
          <a:xfrm>
            <a:off x="8568970" y="1422454"/>
            <a:ext cx="377700" cy="501937"/>
            <a:chOff x="4720275" y="1429404"/>
            <a:chExt cx="377700" cy="501937"/>
          </a:xfrm>
        </p:grpSpPr>
        <p:sp>
          <p:nvSpPr>
            <p:cNvPr id="2152" name="Google Shape;2152;p55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53" name="Google Shape;2153;p55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54" name="Google Shape;2154;p55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55" name="Google Shape;2155;p55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56" name="Google Shape;2156;p55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57" name="Google Shape;2157;p55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58" name="Google Shape;2158;p55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59" name="Google Shape;2159;p55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160" name="Google Shape;2160;p55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1" name="Google Shape;2161;p55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2" name="Google Shape;2162;p55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3" name="Google Shape;2163;p55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4" name="Google Shape;2164;p55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5" name="Google Shape;2165;p55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6" name="Google Shape;2166;p55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7" name="Google Shape;2167;p55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68" name="Google Shape;2168;p55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169" name="Google Shape;2169;p55"/>
          <p:cNvGrpSpPr/>
          <p:nvPr/>
        </p:nvGrpSpPr>
        <p:grpSpPr>
          <a:xfrm>
            <a:off x="8569020" y="2038367"/>
            <a:ext cx="377700" cy="501937"/>
            <a:chOff x="4720275" y="1429404"/>
            <a:chExt cx="377700" cy="501937"/>
          </a:xfrm>
        </p:grpSpPr>
        <p:sp>
          <p:nvSpPr>
            <p:cNvPr id="2170" name="Google Shape;2170;p55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71" name="Google Shape;2171;p55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72" name="Google Shape;2172;p55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73" name="Google Shape;2173;p55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74" name="Google Shape;2174;p55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75" name="Google Shape;2175;p55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76" name="Google Shape;2176;p55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77" name="Google Shape;2177;p55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178" name="Google Shape;2178;p55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9" name="Google Shape;2179;p55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0" name="Google Shape;2180;p55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1" name="Google Shape;2181;p55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2" name="Google Shape;2182;p55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3" name="Google Shape;2183;p55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4" name="Google Shape;2184;p55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5" name="Google Shape;2185;p55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86" name="Google Shape;2186;p55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187" name="Google Shape;2187;p55"/>
          <p:cNvGrpSpPr/>
          <p:nvPr/>
        </p:nvGrpSpPr>
        <p:grpSpPr>
          <a:xfrm>
            <a:off x="8568920" y="2654304"/>
            <a:ext cx="377700" cy="501937"/>
            <a:chOff x="4720275" y="1429404"/>
            <a:chExt cx="377700" cy="501937"/>
          </a:xfrm>
        </p:grpSpPr>
        <p:sp>
          <p:nvSpPr>
            <p:cNvPr id="2188" name="Google Shape;2188;p55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89" name="Google Shape;2189;p55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90" name="Google Shape;2190;p55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91" name="Google Shape;2191;p55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92" name="Google Shape;2192;p55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93" name="Google Shape;2193;p55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94" name="Google Shape;2194;p55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95" name="Google Shape;2195;p55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196" name="Google Shape;2196;p55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7" name="Google Shape;2197;p55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8" name="Google Shape;2198;p55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9" name="Google Shape;2199;p55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0" name="Google Shape;2200;p55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1" name="Google Shape;2201;p55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2" name="Google Shape;2202;p55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3" name="Google Shape;2203;p55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04" name="Google Shape;2204;p55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205" name="Google Shape;2205;p55"/>
          <p:cNvGrpSpPr/>
          <p:nvPr/>
        </p:nvGrpSpPr>
        <p:grpSpPr>
          <a:xfrm>
            <a:off x="8569020" y="3270254"/>
            <a:ext cx="377700" cy="501937"/>
            <a:chOff x="4720275" y="1429404"/>
            <a:chExt cx="377700" cy="501937"/>
          </a:xfrm>
        </p:grpSpPr>
        <p:sp>
          <p:nvSpPr>
            <p:cNvPr id="2206" name="Google Shape;2206;p55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07" name="Google Shape;2207;p55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08" name="Google Shape;2208;p55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09" name="Google Shape;2209;p55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10" name="Google Shape;2210;p55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11" name="Google Shape;2211;p55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12" name="Google Shape;2212;p55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13" name="Google Shape;2213;p55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214" name="Google Shape;2214;p55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5" name="Google Shape;2215;p55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6" name="Google Shape;2216;p55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7" name="Google Shape;2217;p55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8" name="Google Shape;2218;p55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9" name="Google Shape;2219;p55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0" name="Google Shape;2220;p55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1" name="Google Shape;2221;p55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22" name="Google Shape;2222;p55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2223" name="Google Shape;2223;p55"/>
          <p:cNvCxnSpPr>
            <a:stCxn id="2224" idx="1"/>
            <a:endCxn id="2040" idx="3"/>
          </p:cNvCxnSpPr>
          <p:nvPr/>
        </p:nvCxnSpPr>
        <p:spPr>
          <a:xfrm rot="10800000">
            <a:off x="7013025" y="1673144"/>
            <a:ext cx="770400" cy="616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5" name="Google Shape;2225;p55"/>
          <p:cNvCxnSpPr>
            <a:stCxn id="2074" idx="3"/>
            <a:endCxn id="2040" idx="1"/>
          </p:cNvCxnSpPr>
          <p:nvPr/>
        </p:nvCxnSpPr>
        <p:spPr>
          <a:xfrm>
            <a:off x="5766325" y="1673394"/>
            <a:ext cx="770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6" name="Google Shape;2226;p55"/>
          <p:cNvCxnSpPr>
            <a:stCxn id="2042" idx="3"/>
            <a:endCxn id="2224" idx="1"/>
          </p:cNvCxnSpPr>
          <p:nvPr/>
        </p:nvCxnSpPr>
        <p:spPr>
          <a:xfrm>
            <a:off x="7013075" y="2289344"/>
            <a:ext cx="7704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7" name="Google Shape;2227;p55"/>
          <p:cNvCxnSpPr>
            <a:stCxn id="2074" idx="3"/>
            <a:endCxn id="2042" idx="1"/>
          </p:cNvCxnSpPr>
          <p:nvPr/>
        </p:nvCxnSpPr>
        <p:spPr>
          <a:xfrm>
            <a:off x="5766325" y="1673394"/>
            <a:ext cx="770400" cy="615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8" name="Google Shape;2228;p55"/>
          <p:cNvCxnSpPr>
            <a:stCxn id="2224" idx="1"/>
            <a:endCxn id="2044" idx="3"/>
          </p:cNvCxnSpPr>
          <p:nvPr/>
        </p:nvCxnSpPr>
        <p:spPr>
          <a:xfrm flipH="1">
            <a:off x="7013025" y="2289344"/>
            <a:ext cx="770400" cy="6159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9" name="Google Shape;2229;p55"/>
          <p:cNvCxnSpPr>
            <a:stCxn id="2074" idx="3"/>
            <a:endCxn id="2044" idx="1"/>
          </p:cNvCxnSpPr>
          <p:nvPr/>
        </p:nvCxnSpPr>
        <p:spPr>
          <a:xfrm>
            <a:off x="5766325" y="1673394"/>
            <a:ext cx="770400" cy="12318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0" name="Google Shape;2230;p55"/>
          <p:cNvCxnSpPr>
            <a:stCxn id="2224" idx="1"/>
            <a:endCxn id="2046" idx="3"/>
          </p:cNvCxnSpPr>
          <p:nvPr/>
        </p:nvCxnSpPr>
        <p:spPr>
          <a:xfrm flipH="1">
            <a:off x="7013025" y="2289344"/>
            <a:ext cx="770400" cy="1231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1" name="Google Shape;2231;p55"/>
          <p:cNvCxnSpPr>
            <a:stCxn id="2074" idx="3"/>
            <a:endCxn id="2046" idx="1"/>
          </p:cNvCxnSpPr>
          <p:nvPr/>
        </p:nvCxnSpPr>
        <p:spPr>
          <a:xfrm>
            <a:off x="5766325" y="1673394"/>
            <a:ext cx="770400" cy="18477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9" name="Google Shape;2039;p55"/>
          <p:cNvSpPr/>
          <p:nvPr/>
        </p:nvSpPr>
        <p:spPr>
          <a:xfrm>
            <a:off x="7783425" y="143521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224" name="Google Shape;2224;p55"/>
          <p:cNvSpPr/>
          <p:nvPr/>
        </p:nvSpPr>
        <p:spPr>
          <a:xfrm>
            <a:off x="7783425" y="205114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053" name="Google Shape;2053;p55"/>
          <p:cNvSpPr/>
          <p:nvPr/>
        </p:nvSpPr>
        <p:spPr>
          <a:xfrm>
            <a:off x="7783425" y="266706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048" name="Google Shape;2048;p55"/>
          <p:cNvSpPr/>
          <p:nvPr/>
        </p:nvSpPr>
        <p:spPr>
          <a:xfrm>
            <a:off x="7783425" y="32829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040" name="Google Shape;2040;p55"/>
          <p:cNvSpPr/>
          <p:nvPr/>
        </p:nvSpPr>
        <p:spPr>
          <a:xfrm>
            <a:off x="6536675" y="143504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042" name="Google Shape;2042;p55"/>
          <p:cNvSpPr/>
          <p:nvPr/>
        </p:nvSpPr>
        <p:spPr>
          <a:xfrm>
            <a:off x="6536675" y="205114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044" name="Google Shape;2044;p55"/>
          <p:cNvSpPr/>
          <p:nvPr/>
        </p:nvSpPr>
        <p:spPr>
          <a:xfrm>
            <a:off x="6536675" y="266706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046" name="Google Shape;2046;p55"/>
          <p:cNvSpPr/>
          <p:nvPr/>
        </p:nvSpPr>
        <p:spPr>
          <a:xfrm>
            <a:off x="6536675" y="32829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074" name="Google Shape;2074;p55"/>
          <p:cNvSpPr/>
          <p:nvPr/>
        </p:nvSpPr>
        <p:spPr>
          <a:xfrm>
            <a:off x="5289925" y="14351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058" name="Google Shape;2058;p55"/>
          <p:cNvSpPr/>
          <p:nvPr/>
        </p:nvSpPr>
        <p:spPr>
          <a:xfrm>
            <a:off x="5289925" y="2051131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063" name="Google Shape;2063;p55"/>
          <p:cNvSpPr/>
          <p:nvPr/>
        </p:nvSpPr>
        <p:spPr>
          <a:xfrm>
            <a:off x="5289925" y="266706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068" name="Google Shape;2068;p55"/>
          <p:cNvSpPr/>
          <p:nvPr/>
        </p:nvSpPr>
        <p:spPr>
          <a:xfrm>
            <a:off x="5289925" y="32829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6" name="Google Shape;2236;p56"/>
          <p:cNvCxnSpPr>
            <a:stCxn id="2237" idx="3"/>
            <a:endCxn id="2238" idx="1"/>
          </p:cNvCxnSpPr>
          <p:nvPr/>
        </p:nvCxnSpPr>
        <p:spPr>
          <a:xfrm>
            <a:off x="2802425" y="4366819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9" name="Google Shape;2239;p56"/>
          <p:cNvCxnSpPr>
            <a:stCxn id="2240" idx="3"/>
            <a:endCxn id="2238" idx="1"/>
          </p:cNvCxnSpPr>
          <p:nvPr/>
        </p:nvCxnSpPr>
        <p:spPr>
          <a:xfrm>
            <a:off x="2802425" y="3750894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1" name="Google Shape;2241;p56"/>
          <p:cNvCxnSpPr>
            <a:stCxn id="2242" idx="3"/>
            <a:endCxn id="2238" idx="1"/>
          </p:cNvCxnSpPr>
          <p:nvPr/>
        </p:nvCxnSpPr>
        <p:spPr>
          <a:xfrm>
            <a:off x="2802425" y="3134969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3" name="Google Shape;2243;p56"/>
          <p:cNvCxnSpPr>
            <a:stCxn id="2242" idx="3"/>
            <a:endCxn id="2244" idx="1"/>
          </p:cNvCxnSpPr>
          <p:nvPr/>
        </p:nvCxnSpPr>
        <p:spPr>
          <a:xfrm>
            <a:off x="2802425" y="3134969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5" name="Google Shape;2245;p56"/>
          <p:cNvCxnSpPr>
            <a:stCxn id="2244" idx="1"/>
            <a:endCxn id="2240" idx="3"/>
          </p:cNvCxnSpPr>
          <p:nvPr/>
        </p:nvCxnSpPr>
        <p:spPr>
          <a:xfrm flipH="1">
            <a:off x="2802375" y="313496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6" name="Google Shape;2246;p56"/>
          <p:cNvCxnSpPr>
            <a:stCxn id="2244" idx="1"/>
            <a:endCxn id="2237" idx="3"/>
          </p:cNvCxnSpPr>
          <p:nvPr/>
        </p:nvCxnSpPr>
        <p:spPr>
          <a:xfrm flipH="1">
            <a:off x="2802375" y="3134969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7" name="Google Shape;2247;p56"/>
          <p:cNvCxnSpPr>
            <a:stCxn id="2248" idx="1"/>
            <a:endCxn id="2242" idx="3"/>
          </p:cNvCxnSpPr>
          <p:nvPr/>
        </p:nvCxnSpPr>
        <p:spPr>
          <a:xfrm rot="10800000">
            <a:off x="2802375" y="3134994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9" name="Google Shape;2249;p56"/>
          <p:cNvCxnSpPr>
            <a:stCxn id="2248" idx="1"/>
            <a:endCxn id="2237" idx="3"/>
          </p:cNvCxnSpPr>
          <p:nvPr/>
        </p:nvCxnSpPr>
        <p:spPr>
          <a:xfrm flipH="1">
            <a:off x="2802375" y="3750894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0" name="Google Shape;2250;p56"/>
          <p:cNvCxnSpPr>
            <a:stCxn id="2251" idx="3"/>
            <a:endCxn id="2242" idx="1"/>
          </p:cNvCxnSpPr>
          <p:nvPr/>
        </p:nvCxnSpPr>
        <p:spPr>
          <a:xfrm>
            <a:off x="1555675" y="3134956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2" name="Google Shape;2252;p56"/>
          <p:cNvCxnSpPr>
            <a:stCxn id="2251" idx="3"/>
            <a:endCxn id="2237" idx="1"/>
          </p:cNvCxnSpPr>
          <p:nvPr/>
        </p:nvCxnSpPr>
        <p:spPr>
          <a:xfrm>
            <a:off x="1555675" y="3134956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3" name="Google Shape;2253;p56"/>
          <p:cNvCxnSpPr>
            <a:stCxn id="2254" idx="3"/>
            <a:endCxn id="2242" idx="1"/>
          </p:cNvCxnSpPr>
          <p:nvPr/>
        </p:nvCxnSpPr>
        <p:spPr>
          <a:xfrm flipH="1" rot="10800000">
            <a:off x="1555675" y="3134994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5" name="Google Shape;2255;p56"/>
          <p:cNvCxnSpPr>
            <a:endCxn id="2240" idx="1"/>
          </p:cNvCxnSpPr>
          <p:nvPr/>
        </p:nvCxnSpPr>
        <p:spPr>
          <a:xfrm>
            <a:off x="1555625" y="3750894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6" name="Google Shape;2256;p56"/>
          <p:cNvCxnSpPr>
            <a:stCxn id="2254" idx="3"/>
            <a:endCxn id="2237" idx="1"/>
          </p:cNvCxnSpPr>
          <p:nvPr/>
        </p:nvCxnSpPr>
        <p:spPr>
          <a:xfrm>
            <a:off x="1555675" y="3750894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7" name="Google Shape;2257;p56"/>
          <p:cNvCxnSpPr>
            <a:stCxn id="2258" idx="3"/>
            <a:endCxn id="2242" idx="1"/>
          </p:cNvCxnSpPr>
          <p:nvPr/>
        </p:nvCxnSpPr>
        <p:spPr>
          <a:xfrm flipH="1" rot="10800000">
            <a:off x="1555675" y="3135019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9" name="Google Shape;2259;p56"/>
          <p:cNvCxnSpPr>
            <a:stCxn id="2258" idx="3"/>
            <a:endCxn id="2240" idx="1"/>
          </p:cNvCxnSpPr>
          <p:nvPr/>
        </p:nvCxnSpPr>
        <p:spPr>
          <a:xfrm flipH="1" rot="10800000">
            <a:off x="1555675" y="375091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0" name="Google Shape;2260;p56"/>
          <p:cNvCxnSpPr>
            <a:stCxn id="2258" idx="3"/>
            <a:endCxn id="2237" idx="1"/>
          </p:cNvCxnSpPr>
          <p:nvPr/>
        </p:nvCxnSpPr>
        <p:spPr>
          <a:xfrm>
            <a:off x="1555675" y="4366819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1" name="Google Shape;2261;p5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Folded </a:t>
            </a:r>
            <a:r>
              <a:rPr lang="en"/>
              <a:t>Clos Networks</a:t>
            </a:r>
            <a:endParaRPr/>
          </a:p>
        </p:txBody>
      </p:sp>
      <p:sp>
        <p:nvSpPr>
          <p:cNvPr id="2262" name="Google Shape;2262;p56"/>
          <p:cNvSpPr txBox="1"/>
          <p:nvPr>
            <p:ph idx="1" type="body"/>
          </p:nvPr>
        </p:nvSpPr>
        <p:spPr>
          <a:xfrm>
            <a:off x="107050" y="402200"/>
            <a:ext cx="8909700" cy="19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 far, we've drawn sender racks on the left, and recipient racks on the right.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real networks, each rack could be both sender and recipient.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a </a:t>
            </a:r>
            <a:r>
              <a:rPr b="1" lang="en"/>
              <a:t>folded Clos network</a:t>
            </a:r>
            <a:r>
              <a:rPr lang="en"/>
              <a:t>, traffic flows into the network, and then back out.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Links are bidirectional.</a:t>
            </a:r>
            <a:endParaRPr/>
          </a:p>
        </p:txBody>
      </p:sp>
      <p:sp>
        <p:nvSpPr>
          <p:cNvPr id="2254" name="Google Shape;2254;p56"/>
          <p:cNvSpPr/>
          <p:nvPr/>
        </p:nvSpPr>
        <p:spPr>
          <a:xfrm>
            <a:off x="1079275" y="35126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258" name="Google Shape;2258;p56"/>
          <p:cNvSpPr/>
          <p:nvPr/>
        </p:nvSpPr>
        <p:spPr>
          <a:xfrm>
            <a:off x="1079275" y="412861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242" name="Google Shape;2242;p56"/>
          <p:cNvSpPr/>
          <p:nvPr/>
        </p:nvSpPr>
        <p:spPr>
          <a:xfrm>
            <a:off x="2326025" y="289676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237" name="Google Shape;2237;p56"/>
          <p:cNvSpPr/>
          <p:nvPr/>
        </p:nvSpPr>
        <p:spPr>
          <a:xfrm>
            <a:off x="2326025" y="412861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244" name="Google Shape;2244;p56"/>
          <p:cNvSpPr/>
          <p:nvPr/>
        </p:nvSpPr>
        <p:spPr>
          <a:xfrm>
            <a:off x="3572775" y="289676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238" name="Google Shape;2238;p56"/>
          <p:cNvSpPr/>
          <p:nvPr/>
        </p:nvSpPr>
        <p:spPr>
          <a:xfrm>
            <a:off x="3572775" y="412861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2263" name="Google Shape;2263;p56"/>
          <p:cNvCxnSpPr>
            <a:stCxn id="2264" idx="3"/>
            <a:endCxn id="2251" idx="1"/>
          </p:cNvCxnSpPr>
          <p:nvPr/>
        </p:nvCxnSpPr>
        <p:spPr>
          <a:xfrm>
            <a:off x="773670" y="3134793"/>
            <a:ext cx="305700" cy="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65" name="Google Shape;2265;p56"/>
          <p:cNvGrpSpPr/>
          <p:nvPr/>
        </p:nvGrpSpPr>
        <p:grpSpPr>
          <a:xfrm>
            <a:off x="395970" y="2883992"/>
            <a:ext cx="377700" cy="501937"/>
            <a:chOff x="4720275" y="1429404"/>
            <a:chExt cx="377700" cy="501937"/>
          </a:xfrm>
        </p:grpSpPr>
        <p:sp>
          <p:nvSpPr>
            <p:cNvPr id="2264" name="Google Shape;2264;p56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66" name="Google Shape;2266;p56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67" name="Google Shape;2267;p56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68" name="Google Shape;2268;p56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69" name="Google Shape;2269;p56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70" name="Google Shape;2270;p56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71" name="Google Shape;2271;p56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72" name="Google Shape;2272;p56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273" name="Google Shape;2273;p56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4" name="Google Shape;2274;p56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5" name="Google Shape;2275;p56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6" name="Google Shape;2276;p56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7" name="Google Shape;2277;p56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8" name="Google Shape;2278;p56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9" name="Google Shape;2279;p56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0" name="Google Shape;2280;p56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81" name="Google Shape;2281;p56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2282" name="Google Shape;2282;p56"/>
          <p:cNvCxnSpPr>
            <a:stCxn id="2283" idx="3"/>
            <a:endCxn id="2254" idx="1"/>
          </p:cNvCxnSpPr>
          <p:nvPr/>
        </p:nvCxnSpPr>
        <p:spPr>
          <a:xfrm>
            <a:off x="773570" y="3750731"/>
            <a:ext cx="305700" cy="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84" name="Google Shape;2284;p56"/>
          <p:cNvGrpSpPr/>
          <p:nvPr/>
        </p:nvGrpSpPr>
        <p:grpSpPr>
          <a:xfrm>
            <a:off x="395870" y="3499929"/>
            <a:ext cx="377700" cy="501937"/>
            <a:chOff x="4720275" y="1429404"/>
            <a:chExt cx="377700" cy="501937"/>
          </a:xfrm>
        </p:grpSpPr>
        <p:sp>
          <p:nvSpPr>
            <p:cNvPr id="2283" name="Google Shape;2283;p56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85" name="Google Shape;2285;p56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86" name="Google Shape;2286;p56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87" name="Google Shape;2287;p56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88" name="Google Shape;2288;p56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89" name="Google Shape;2289;p56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90" name="Google Shape;2290;p56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91" name="Google Shape;2291;p56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292" name="Google Shape;2292;p56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3" name="Google Shape;2293;p56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4" name="Google Shape;2294;p56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5" name="Google Shape;2295;p56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6" name="Google Shape;2296;p56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7" name="Google Shape;2297;p56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8" name="Google Shape;2298;p56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9" name="Google Shape;2299;p56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00" name="Google Shape;2300;p56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2301" name="Google Shape;2301;p56"/>
          <p:cNvCxnSpPr>
            <a:stCxn id="2302" idx="3"/>
            <a:endCxn id="2258" idx="1"/>
          </p:cNvCxnSpPr>
          <p:nvPr/>
        </p:nvCxnSpPr>
        <p:spPr>
          <a:xfrm>
            <a:off x="773670" y="4366681"/>
            <a:ext cx="305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03" name="Google Shape;2303;p56"/>
          <p:cNvGrpSpPr/>
          <p:nvPr/>
        </p:nvGrpSpPr>
        <p:grpSpPr>
          <a:xfrm>
            <a:off x="395970" y="4115879"/>
            <a:ext cx="377700" cy="501937"/>
            <a:chOff x="4720275" y="1429404"/>
            <a:chExt cx="377700" cy="501937"/>
          </a:xfrm>
        </p:grpSpPr>
        <p:sp>
          <p:nvSpPr>
            <p:cNvPr id="2302" name="Google Shape;2302;p56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04" name="Google Shape;2304;p56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05" name="Google Shape;2305;p56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06" name="Google Shape;2306;p56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07" name="Google Shape;2307;p56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08" name="Google Shape;2308;p56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09" name="Google Shape;2309;p56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10" name="Google Shape;2310;p56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311" name="Google Shape;2311;p56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2" name="Google Shape;2312;p56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3" name="Google Shape;2313;p56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4" name="Google Shape;2314;p56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5" name="Google Shape;2315;p56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6" name="Google Shape;2316;p56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7" name="Google Shape;2317;p56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8" name="Google Shape;2318;p56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19" name="Google Shape;2319;p56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320" name="Google Shape;2320;p56"/>
          <p:cNvGrpSpPr/>
          <p:nvPr/>
        </p:nvGrpSpPr>
        <p:grpSpPr>
          <a:xfrm>
            <a:off x="4358370" y="2883992"/>
            <a:ext cx="377700" cy="501937"/>
            <a:chOff x="4720275" y="1429404"/>
            <a:chExt cx="377700" cy="501937"/>
          </a:xfrm>
        </p:grpSpPr>
        <p:sp>
          <p:nvSpPr>
            <p:cNvPr id="2321" name="Google Shape;2321;p56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22" name="Google Shape;2322;p56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23" name="Google Shape;2323;p56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24" name="Google Shape;2324;p56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25" name="Google Shape;2325;p56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26" name="Google Shape;2326;p56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27" name="Google Shape;2327;p56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28" name="Google Shape;2328;p56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329" name="Google Shape;2329;p56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0" name="Google Shape;2330;p56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1" name="Google Shape;2331;p56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2" name="Google Shape;2332;p56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3" name="Google Shape;2333;p56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4" name="Google Shape;2334;p56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5" name="Google Shape;2335;p56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6" name="Google Shape;2336;p56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37" name="Google Shape;2337;p56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338" name="Google Shape;2338;p56"/>
          <p:cNvGrpSpPr/>
          <p:nvPr/>
        </p:nvGrpSpPr>
        <p:grpSpPr>
          <a:xfrm>
            <a:off x="4358270" y="3499929"/>
            <a:ext cx="377700" cy="501937"/>
            <a:chOff x="4720275" y="1429404"/>
            <a:chExt cx="377700" cy="501937"/>
          </a:xfrm>
        </p:grpSpPr>
        <p:sp>
          <p:nvSpPr>
            <p:cNvPr id="2339" name="Google Shape;2339;p56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40" name="Google Shape;2340;p56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41" name="Google Shape;2341;p56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42" name="Google Shape;2342;p56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43" name="Google Shape;2343;p56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44" name="Google Shape;2344;p56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45" name="Google Shape;2345;p56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46" name="Google Shape;2346;p56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347" name="Google Shape;2347;p56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8" name="Google Shape;2348;p56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9" name="Google Shape;2349;p56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0" name="Google Shape;2350;p56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1" name="Google Shape;2351;p56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2" name="Google Shape;2352;p56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3" name="Google Shape;2353;p56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4" name="Google Shape;2354;p56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55" name="Google Shape;2355;p56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356" name="Google Shape;2356;p56"/>
          <p:cNvGrpSpPr/>
          <p:nvPr/>
        </p:nvGrpSpPr>
        <p:grpSpPr>
          <a:xfrm>
            <a:off x="4358370" y="4115879"/>
            <a:ext cx="377700" cy="501937"/>
            <a:chOff x="4720275" y="1429404"/>
            <a:chExt cx="377700" cy="501937"/>
          </a:xfrm>
        </p:grpSpPr>
        <p:sp>
          <p:nvSpPr>
            <p:cNvPr id="2357" name="Google Shape;2357;p56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58" name="Google Shape;2358;p56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59" name="Google Shape;2359;p56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60" name="Google Shape;2360;p56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61" name="Google Shape;2361;p56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62" name="Google Shape;2362;p56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63" name="Google Shape;2363;p56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64" name="Google Shape;2364;p56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365" name="Google Shape;2365;p56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6" name="Google Shape;2366;p56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7" name="Google Shape;2367;p56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8" name="Google Shape;2368;p56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9" name="Google Shape;2369;p56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0" name="Google Shape;2370;p56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1" name="Google Shape;2371;p56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2" name="Google Shape;2372;p56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73" name="Google Shape;2373;p56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2374" name="Google Shape;2374;p56"/>
          <p:cNvCxnSpPr>
            <a:endCxn id="2321" idx="1"/>
          </p:cNvCxnSpPr>
          <p:nvPr/>
        </p:nvCxnSpPr>
        <p:spPr>
          <a:xfrm>
            <a:off x="4050270" y="3134793"/>
            <a:ext cx="3081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5" name="Google Shape;2375;p56"/>
          <p:cNvCxnSpPr>
            <a:endCxn id="2339" idx="1"/>
          </p:cNvCxnSpPr>
          <p:nvPr/>
        </p:nvCxnSpPr>
        <p:spPr>
          <a:xfrm>
            <a:off x="4050170" y="3750731"/>
            <a:ext cx="3081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6" name="Google Shape;2376;p56"/>
          <p:cNvCxnSpPr>
            <a:endCxn id="2357" idx="1"/>
          </p:cNvCxnSpPr>
          <p:nvPr/>
        </p:nvCxnSpPr>
        <p:spPr>
          <a:xfrm>
            <a:off x="4050270" y="4366681"/>
            <a:ext cx="3081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7" name="Google Shape;2377;p56"/>
          <p:cNvCxnSpPr>
            <a:stCxn id="2378" idx="3"/>
            <a:endCxn id="2379" idx="1"/>
          </p:cNvCxnSpPr>
          <p:nvPr/>
        </p:nvCxnSpPr>
        <p:spPr>
          <a:xfrm>
            <a:off x="7260225" y="3134956"/>
            <a:ext cx="770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0" name="Google Shape;2380;p56"/>
          <p:cNvCxnSpPr>
            <a:stCxn id="2378" idx="3"/>
            <a:endCxn id="2381" idx="1"/>
          </p:cNvCxnSpPr>
          <p:nvPr/>
        </p:nvCxnSpPr>
        <p:spPr>
          <a:xfrm>
            <a:off x="7260225" y="3134956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2" name="Google Shape;2382;p56"/>
          <p:cNvCxnSpPr>
            <a:stCxn id="2378" idx="3"/>
            <a:endCxn id="2383" idx="1"/>
          </p:cNvCxnSpPr>
          <p:nvPr/>
        </p:nvCxnSpPr>
        <p:spPr>
          <a:xfrm>
            <a:off x="7260225" y="3134956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4" name="Google Shape;2384;p56"/>
          <p:cNvCxnSpPr>
            <a:stCxn id="2385" idx="3"/>
            <a:endCxn id="2379" idx="1"/>
          </p:cNvCxnSpPr>
          <p:nvPr/>
        </p:nvCxnSpPr>
        <p:spPr>
          <a:xfrm flipH="1" rot="10800000">
            <a:off x="7260225" y="3134994"/>
            <a:ext cx="770400" cy="615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6" name="Google Shape;2386;p56"/>
          <p:cNvCxnSpPr>
            <a:endCxn id="2381" idx="1"/>
          </p:cNvCxnSpPr>
          <p:nvPr/>
        </p:nvCxnSpPr>
        <p:spPr>
          <a:xfrm>
            <a:off x="7260175" y="3750894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7" name="Google Shape;2387;p56"/>
          <p:cNvCxnSpPr>
            <a:stCxn id="2385" idx="3"/>
            <a:endCxn id="2383" idx="1"/>
          </p:cNvCxnSpPr>
          <p:nvPr/>
        </p:nvCxnSpPr>
        <p:spPr>
          <a:xfrm>
            <a:off x="7260225" y="3750894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8" name="Google Shape;2388;p56"/>
          <p:cNvCxnSpPr>
            <a:stCxn id="2389" idx="3"/>
            <a:endCxn id="2379" idx="1"/>
          </p:cNvCxnSpPr>
          <p:nvPr/>
        </p:nvCxnSpPr>
        <p:spPr>
          <a:xfrm flipH="1" rot="10800000">
            <a:off x="7260225" y="3135019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0" name="Google Shape;2390;p56"/>
          <p:cNvCxnSpPr>
            <a:stCxn id="2389" idx="3"/>
            <a:endCxn id="2381" idx="1"/>
          </p:cNvCxnSpPr>
          <p:nvPr/>
        </p:nvCxnSpPr>
        <p:spPr>
          <a:xfrm flipH="1" rot="10800000">
            <a:off x="7260225" y="375091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1" name="Google Shape;2391;p56"/>
          <p:cNvCxnSpPr>
            <a:stCxn id="2389" idx="3"/>
            <a:endCxn id="2383" idx="1"/>
          </p:cNvCxnSpPr>
          <p:nvPr/>
        </p:nvCxnSpPr>
        <p:spPr>
          <a:xfrm>
            <a:off x="7260225" y="4366819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8" name="Google Shape;2378;p56"/>
          <p:cNvSpPr/>
          <p:nvPr/>
        </p:nvSpPr>
        <p:spPr>
          <a:xfrm>
            <a:off x="6783825" y="2896756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389" name="Google Shape;2389;p56"/>
          <p:cNvSpPr/>
          <p:nvPr/>
        </p:nvSpPr>
        <p:spPr>
          <a:xfrm>
            <a:off x="6783825" y="412861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379" name="Google Shape;2379;p56"/>
          <p:cNvSpPr/>
          <p:nvPr/>
        </p:nvSpPr>
        <p:spPr>
          <a:xfrm>
            <a:off x="8030575" y="289676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381" name="Google Shape;2381;p56"/>
          <p:cNvSpPr/>
          <p:nvPr/>
        </p:nvSpPr>
        <p:spPr>
          <a:xfrm>
            <a:off x="8030575" y="35126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383" name="Google Shape;2383;p56"/>
          <p:cNvSpPr/>
          <p:nvPr/>
        </p:nvSpPr>
        <p:spPr>
          <a:xfrm>
            <a:off x="8030575" y="412861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2392" name="Google Shape;2392;p56"/>
          <p:cNvCxnSpPr>
            <a:stCxn id="2393" idx="3"/>
            <a:endCxn id="2378" idx="1"/>
          </p:cNvCxnSpPr>
          <p:nvPr/>
        </p:nvCxnSpPr>
        <p:spPr>
          <a:xfrm>
            <a:off x="6478220" y="3134793"/>
            <a:ext cx="305700" cy="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94" name="Google Shape;2394;p56"/>
          <p:cNvGrpSpPr/>
          <p:nvPr/>
        </p:nvGrpSpPr>
        <p:grpSpPr>
          <a:xfrm>
            <a:off x="6100520" y="2883992"/>
            <a:ext cx="377700" cy="501937"/>
            <a:chOff x="4720275" y="1429404"/>
            <a:chExt cx="377700" cy="501937"/>
          </a:xfrm>
        </p:grpSpPr>
        <p:sp>
          <p:nvSpPr>
            <p:cNvPr id="2393" name="Google Shape;2393;p56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95" name="Google Shape;2395;p56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96" name="Google Shape;2396;p56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97" name="Google Shape;2397;p56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98" name="Google Shape;2398;p56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99" name="Google Shape;2399;p56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400" name="Google Shape;2400;p56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401" name="Google Shape;2401;p56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402" name="Google Shape;2402;p56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3" name="Google Shape;2403;p56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4" name="Google Shape;2404;p56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5" name="Google Shape;2405;p56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6" name="Google Shape;2406;p56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7" name="Google Shape;2407;p56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8" name="Google Shape;2408;p56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9" name="Google Shape;2409;p56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10" name="Google Shape;2410;p56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2411" name="Google Shape;2411;p56"/>
          <p:cNvCxnSpPr>
            <a:stCxn id="2412" idx="3"/>
            <a:endCxn id="2385" idx="1"/>
          </p:cNvCxnSpPr>
          <p:nvPr/>
        </p:nvCxnSpPr>
        <p:spPr>
          <a:xfrm>
            <a:off x="6478120" y="3750731"/>
            <a:ext cx="305700" cy="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2413" name="Google Shape;2413;p56"/>
          <p:cNvGrpSpPr/>
          <p:nvPr/>
        </p:nvGrpSpPr>
        <p:grpSpPr>
          <a:xfrm>
            <a:off x="6100420" y="3499929"/>
            <a:ext cx="377700" cy="501937"/>
            <a:chOff x="4720275" y="1429404"/>
            <a:chExt cx="377700" cy="501937"/>
          </a:xfrm>
        </p:grpSpPr>
        <p:sp>
          <p:nvSpPr>
            <p:cNvPr id="2412" name="Google Shape;2412;p56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414" name="Google Shape;2414;p56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415" name="Google Shape;2415;p56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416" name="Google Shape;2416;p56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417" name="Google Shape;2417;p56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418" name="Google Shape;2418;p56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419" name="Google Shape;2419;p56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420" name="Google Shape;2420;p56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421" name="Google Shape;2421;p56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2" name="Google Shape;2422;p56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3" name="Google Shape;2423;p56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4" name="Google Shape;2424;p56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5" name="Google Shape;2425;p56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6" name="Google Shape;2426;p56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7" name="Google Shape;2427;p56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8" name="Google Shape;2428;p56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29" name="Google Shape;2429;p56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2430" name="Google Shape;2430;p56"/>
          <p:cNvCxnSpPr>
            <a:stCxn id="2431" idx="3"/>
            <a:endCxn id="2389" idx="1"/>
          </p:cNvCxnSpPr>
          <p:nvPr/>
        </p:nvCxnSpPr>
        <p:spPr>
          <a:xfrm>
            <a:off x="6478220" y="4366681"/>
            <a:ext cx="305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32" name="Google Shape;2432;p56"/>
          <p:cNvGrpSpPr/>
          <p:nvPr/>
        </p:nvGrpSpPr>
        <p:grpSpPr>
          <a:xfrm>
            <a:off x="6100520" y="4115879"/>
            <a:ext cx="377700" cy="501937"/>
            <a:chOff x="4720275" y="1429404"/>
            <a:chExt cx="377700" cy="501937"/>
          </a:xfrm>
        </p:grpSpPr>
        <p:sp>
          <p:nvSpPr>
            <p:cNvPr id="2431" name="Google Shape;2431;p56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433" name="Google Shape;2433;p56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434" name="Google Shape;2434;p56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435" name="Google Shape;2435;p56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436" name="Google Shape;2436;p56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437" name="Google Shape;2437;p56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438" name="Google Shape;2438;p56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439" name="Google Shape;2439;p56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440" name="Google Shape;2440;p56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1" name="Google Shape;2441;p56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2" name="Google Shape;2442;p56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3" name="Google Shape;2443;p56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4" name="Google Shape;2444;p56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5" name="Google Shape;2445;p56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6" name="Google Shape;2446;p56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7" name="Google Shape;2447;p56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48" name="Google Shape;2448;p56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2449" name="Google Shape;2449;p56"/>
          <p:cNvSpPr txBox="1"/>
          <p:nvPr/>
        </p:nvSpPr>
        <p:spPr>
          <a:xfrm>
            <a:off x="1997975" y="4744550"/>
            <a:ext cx="113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Clos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0" name="Google Shape;2450;p56"/>
          <p:cNvSpPr txBox="1"/>
          <p:nvPr/>
        </p:nvSpPr>
        <p:spPr>
          <a:xfrm>
            <a:off x="6478225" y="4744550"/>
            <a:ext cx="1733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Folded Clos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1" name="Google Shape;2251;p56"/>
          <p:cNvSpPr/>
          <p:nvPr/>
        </p:nvSpPr>
        <p:spPr>
          <a:xfrm>
            <a:off x="1079275" y="2896756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240" name="Google Shape;2240;p56"/>
          <p:cNvSpPr/>
          <p:nvPr/>
        </p:nvSpPr>
        <p:spPr>
          <a:xfrm>
            <a:off x="2326025" y="35126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248" name="Google Shape;2248;p56"/>
          <p:cNvSpPr/>
          <p:nvPr/>
        </p:nvSpPr>
        <p:spPr>
          <a:xfrm>
            <a:off x="3572775" y="35126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2451" name="Google Shape;2451;p56"/>
          <p:cNvCxnSpPr>
            <a:stCxn id="2248" idx="1"/>
            <a:endCxn id="2240" idx="3"/>
          </p:cNvCxnSpPr>
          <p:nvPr/>
        </p:nvCxnSpPr>
        <p:spPr>
          <a:xfrm rot="10800000">
            <a:off x="2802375" y="3750894"/>
            <a:ext cx="770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2" name="Google Shape;2452;p56"/>
          <p:cNvCxnSpPr>
            <a:stCxn id="2251" idx="3"/>
            <a:endCxn id="2240" idx="1"/>
          </p:cNvCxnSpPr>
          <p:nvPr/>
        </p:nvCxnSpPr>
        <p:spPr>
          <a:xfrm>
            <a:off x="1555675" y="3134956"/>
            <a:ext cx="770400" cy="615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5" name="Google Shape;2385;p56"/>
          <p:cNvSpPr/>
          <p:nvPr/>
        </p:nvSpPr>
        <p:spPr>
          <a:xfrm>
            <a:off x="6783825" y="35126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57"/>
          <p:cNvSpPr/>
          <p:nvPr/>
        </p:nvSpPr>
        <p:spPr>
          <a:xfrm>
            <a:off x="54052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8" name="Google Shape;2458;p57"/>
          <p:cNvSpPr/>
          <p:nvPr/>
        </p:nvSpPr>
        <p:spPr>
          <a:xfrm>
            <a:off x="38050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9" name="Google Shape;2459;p57"/>
          <p:cNvSpPr/>
          <p:nvPr/>
        </p:nvSpPr>
        <p:spPr>
          <a:xfrm>
            <a:off x="22048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0" name="Google Shape;2460;p57"/>
          <p:cNvSpPr/>
          <p:nvPr/>
        </p:nvSpPr>
        <p:spPr>
          <a:xfrm>
            <a:off x="6046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61" name="Google Shape;2461;p57"/>
          <p:cNvCxnSpPr>
            <a:stCxn id="2462" idx="2"/>
            <a:endCxn id="2463" idx="0"/>
          </p:cNvCxnSpPr>
          <p:nvPr/>
        </p:nvCxnSpPr>
        <p:spPr>
          <a:xfrm flipH="1">
            <a:off x="9716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4" name="Google Shape;2464;p57"/>
          <p:cNvCxnSpPr>
            <a:stCxn id="2462" idx="2"/>
            <a:endCxn id="2465" idx="0"/>
          </p:cNvCxnSpPr>
          <p:nvPr/>
        </p:nvCxnSpPr>
        <p:spPr>
          <a:xfrm>
            <a:off x="20003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6" name="Google Shape;2466;p57"/>
          <p:cNvCxnSpPr>
            <a:stCxn id="2462" idx="2"/>
            <a:endCxn id="2467" idx="0"/>
          </p:cNvCxnSpPr>
          <p:nvPr/>
        </p:nvCxnSpPr>
        <p:spPr>
          <a:xfrm>
            <a:off x="20003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8" name="Google Shape;2468;p57"/>
          <p:cNvCxnSpPr>
            <a:stCxn id="2462" idx="2"/>
            <a:endCxn id="2469" idx="0"/>
          </p:cNvCxnSpPr>
          <p:nvPr/>
        </p:nvCxnSpPr>
        <p:spPr>
          <a:xfrm>
            <a:off x="2000357" y="3137500"/>
            <a:ext cx="37719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0" name="Google Shape;2470;p57"/>
          <p:cNvCxnSpPr>
            <a:stCxn id="2471" idx="2"/>
            <a:endCxn id="2463" idx="0"/>
          </p:cNvCxnSpPr>
          <p:nvPr/>
        </p:nvCxnSpPr>
        <p:spPr>
          <a:xfrm flipH="1">
            <a:off x="9716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2" name="Google Shape;2472;p57"/>
          <p:cNvCxnSpPr>
            <a:stCxn id="2471" idx="2"/>
            <a:endCxn id="2465" idx="0"/>
          </p:cNvCxnSpPr>
          <p:nvPr/>
        </p:nvCxnSpPr>
        <p:spPr>
          <a:xfrm flipH="1">
            <a:off x="25718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3" name="Google Shape;2473;p57"/>
          <p:cNvCxnSpPr>
            <a:stCxn id="2471" idx="2"/>
            <a:endCxn id="2467" idx="0"/>
          </p:cNvCxnSpPr>
          <p:nvPr/>
        </p:nvCxnSpPr>
        <p:spPr>
          <a:xfrm>
            <a:off x="31433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4" name="Google Shape;2474;p57"/>
          <p:cNvCxnSpPr>
            <a:stCxn id="2471" idx="2"/>
            <a:endCxn id="2469" idx="0"/>
          </p:cNvCxnSpPr>
          <p:nvPr/>
        </p:nvCxnSpPr>
        <p:spPr>
          <a:xfrm>
            <a:off x="3143357" y="3137500"/>
            <a:ext cx="26289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5" name="Google Shape;2475;p57"/>
          <p:cNvCxnSpPr>
            <a:stCxn id="2476" idx="2"/>
            <a:endCxn id="2477" idx="0"/>
          </p:cNvCxnSpPr>
          <p:nvPr/>
        </p:nvCxnSpPr>
        <p:spPr>
          <a:xfrm flipH="1">
            <a:off x="1657457" y="3137500"/>
            <a:ext cx="26289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8" name="Google Shape;2478;p57"/>
          <p:cNvCxnSpPr>
            <a:stCxn id="2476" idx="2"/>
            <a:endCxn id="2479" idx="0"/>
          </p:cNvCxnSpPr>
          <p:nvPr/>
        </p:nvCxnSpPr>
        <p:spPr>
          <a:xfrm flipH="1">
            <a:off x="32576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0" name="Google Shape;2480;p57"/>
          <p:cNvCxnSpPr>
            <a:stCxn id="2476" idx="2"/>
            <a:endCxn id="2481" idx="0"/>
          </p:cNvCxnSpPr>
          <p:nvPr/>
        </p:nvCxnSpPr>
        <p:spPr>
          <a:xfrm>
            <a:off x="42863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2" name="Google Shape;2482;p57"/>
          <p:cNvCxnSpPr>
            <a:stCxn id="2476" idx="2"/>
            <a:endCxn id="2483" idx="0"/>
          </p:cNvCxnSpPr>
          <p:nvPr/>
        </p:nvCxnSpPr>
        <p:spPr>
          <a:xfrm>
            <a:off x="42863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4" name="Google Shape;2484;p57"/>
          <p:cNvCxnSpPr>
            <a:stCxn id="2485" idx="2"/>
            <a:endCxn id="2477" idx="0"/>
          </p:cNvCxnSpPr>
          <p:nvPr/>
        </p:nvCxnSpPr>
        <p:spPr>
          <a:xfrm flipH="1">
            <a:off x="1657457" y="3137500"/>
            <a:ext cx="37719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6" name="Google Shape;2486;p57"/>
          <p:cNvCxnSpPr>
            <a:stCxn id="2485" idx="2"/>
            <a:endCxn id="2479" idx="0"/>
          </p:cNvCxnSpPr>
          <p:nvPr/>
        </p:nvCxnSpPr>
        <p:spPr>
          <a:xfrm flipH="1">
            <a:off x="32576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7" name="Google Shape;2487;p57"/>
          <p:cNvCxnSpPr>
            <a:stCxn id="2485" idx="2"/>
            <a:endCxn id="2481" idx="0"/>
          </p:cNvCxnSpPr>
          <p:nvPr/>
        </p:nvCxnSpPr>
        <p:spPr>
          <a:xfrm flipH="1">
            <a:off x="48578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8" name="Google Shape;2488;p57"/>
          <p:cNvCxnSpPr>
            <a:stCxn id="2485" idx="2"/>
            <a:endCxn id="2483" idx="0"/>
          </p:cNvCxnSpPr>
          <p:nvPr/>
        </p:nvCxnSpPr>
        <p:spPr>
          <a:xfrm>
            <a:off x="54293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9" name="Google Shape;2489;p57"/>
          <p:cNvCxnSpPr>
            <a:stCxn id="2490" idx="0"/>
            <a:endCxn id="2477" idx="2"/>
          </p:cNvCxnSpPr>
          <p:nvPr/>
        </p:nvCxnSpPr>
        <p:spPr>
          <a:xfrm flipH="1" rot="10800000"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1" name="Google Shape;2491;p57"/>
          <p:cNvCxnSpPr>
            <a:stCxn id="2463" idx="2"/>
            <a:endCxn id="2492" idx="0"/>
          </p:cNvCxnSpPr>
          <p:nvPr/>
        </p:nvCxnSpPr>
        <p:spPr>
          <a:xfrm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3" name="Google Shape;2493;p57"/>
          <p:cNvCxnSpPr>
            <a:stCxn id="2463" idx="2"/>
            <a:endCxn id="2490" idx="0"/>
          </p:cNvCxnSpPr>
          <p:nvPr/>
        </p:nvCxnSpPr>
        <p:spPr>
          <a:xfrm>
            <a:off x="971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4" name="Google Shape;2494;p57"/>
          <p:cNvCxnSpPr>
            <a:stCxn id="2477" idx="2"/>
            <a:endCxn id="2492" idx="0"/>
          </p:cNvCxnSpPr>
          <p:nvPr/>
        </p:nvCxnSpPr>
        <p:spPr>
          <a:xfrm>
            <a:off x="16574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5" name="Google Shape;2495;p57"/>
          <p:cNvCxnSpPr>
            <a:stCxn id="2465" idx="2"/>
            <a:endCxn id="2496" idx="0"/>
          </p:cNvCxnSpPr>
          <p:nvPr/>
        </p:nvCxnSpPr>
        <p:spPr>
          <a:xfrm>
            <a:off x="25718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7" name="Google Shape;2497;p57"/>
          <p:cNvCxnSpPr>
            <a:stCxn id="2498" idx="0"/>
            <a:endCxn id="2479" idx="2"/>
          </p:cNvCxnSpPr>
          <p:nvPr/>
        </p:nvCxnSpPr>
        <p:spPr>
          <a:xfrm flipH="1" rot="10800000">
            <a:off x="25718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9" name="Google Shape;2499;p57"/>
          <p:cNvCxnSpPr>
            <a:endCxn id="2498" idx="0"/>
          </p:cNvCxnSpPr>
          <p:nvPr/>
        </p:nvCxnSpPr>
        <p:spPr>
          <a:xfrm>
            <a:off x="2571843" y="38233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0" name="Google Shape;2500;p57"/>
          <p:cNvCxnSpPr>
            <a:stCxn id="2479" idx="2"/>
            <a:endCxn id="2496" idx="0"/>
          </p:cNvCxnSpPr>
          <p:nvPr/>
        </p:nvCxnSpPr>
        <p:spPr>
          <a:xfrm>
            <a:off x="3257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1" name="Google Shape;2501;p57"/>
          <p:cNvCxnSpPr>
            <a:stCxn id="2467" idx="2"/>
            <a:endCxn id="2502" idx="0"/>
          </p:cNvCxnSpPr>
          <p:nvPr/>
        </p:nvCxnSpPr>
        <p:spPr>
          <a:xfrm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3" name="Google Shape;2503;p57"/>
          <p:cNvCxnSpPr>
            <a:stCxn id="2467" idx="2"/>
            <a:endCxn id="2504" idx="0"/>
          </p:cNvCxnSpPr>
          <p:nvPr/>
        </p:nvCxnSpPr>
        <p:spPr>
          <a:xfrm>
            <a:off x="41720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5" name="Google Shape;2505;p57"/>
          <p:cNvCxnSpPr>
            <a:stCxn id="2504" idx="0"/>
            <a:endCxn id="2481" idx="2"/>
          </p:cNvCxnSpPr>
          <p:nvPr/>
        </p:nvCxnSpPr>
        <p:spPr>
          <a:xfrm flipH="1" rot="10800000"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6" name="Google Shape;2506;p57"/>
          <p:cNvCxnSpPr>
            <a:stCxn id="2481" idx="2"/>
            <a:endCxn id="2502" idx="0"/>
          </p:cNvCxnSpPr>
          <p:nvPr/>
        </p:nvCxnSpPr>
        <p:spPr>
          <a:xfrm>
            <a:off x="48578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7" name="Google Shape;2507;p57"/>
          <p:cNvCxnSpPr>
            <a:stCxn id="2469" idx="2"/>
            <a:endCxn id="2508" idx="0"/>
          </p:cNvCxnSpPr>
          <p:nvPr/>
        </p:nvCxnSpPr>
        <p:spPr>
          <a:xfrm>
            <a:off x="57722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9" name="Google Shape;2509;p57"/>
          <p:cNvCxnSpPr>
            <a:stCxn id="2510" idx="0"/>
            <a:endCxn id="2483" idx="2"/>
          </p:cNvCxnSpPr>
          <p:nvPr/>
        </p:nvCxnSpPr>
        <p:spPr>
          <a:xfrm flipH="1" rot="10800000">
            <a:off x="57722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1" name="Google Shape;2511;p57"/>
          <p:cNvCxnSpPr>
            <a:stCxn id="2469" idx="2"/>
            <a:endCxn id="2510" idx="0"/>
          </p:cNvCxnSpPr>
          <p:nvPr/>
        </p:nvCxnSpPr>
        <p:spPr>
          <a:xfrm>
            <a:off x="57722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2" name="Google Shape;2512;p57"/>
          <p:cNvCxnSpPr>
            <a:stCxn id="2483" idx="2"/>
            <a:endCxn id="2508" idx="0"/>
          </p:cNvCxnSpPr>
          <p:nvPr/>
        </p:nvCxnSpPr>
        <p:spPr>
          <a:xfrm>
            <a:off x="64580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3" name="Google Shape;2513;p57"/>
          <p:cNvCxnSpPr>
            <a:stCxn id="2490" idx="2"/>
            <a:endCxn id="2514" idx="0"/>
          </p:cNvCxnSpPr>
          <p:nvPr/>
        </p:nvCxnSpPr>
        <p:spPr>
          <a:xfrm flipH="1">
            <a:off x="819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5" name="Google Shape;2515;p57"/>
          <p:cNvCxnSpPr>
            <a:stCxn id="2490" idx="2"/>
            <a:endCxn id="2516" idx="0"/>
          </p:cNvCxnSpPr>
          <p:nvPr/>
        </p:nvCxnSpPr>
        <p:spPr>
          <a:xfrm>
            <a:off x="971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7" name="Google Shape;2517;p57"/>
          <p:cNvCxnSpPr>
            <a:stCxn id="2492" idx="2"/>
            <a:endCxn id="2518" idx="0"/>
          </p:cNvCxnSpPr>
          <p:nvPr/>
        </p:nvCxnSpPr>
        <p:spPr>
          <a:xfrm flipH="1">
            <a:off x="1505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9" name="Google Shape;2519;p57"/>
          <p:cNvCxnSpPr>
            <a:stCxn id="2492" idx="2"/>
            <a:endCxn id="2520" idx="0"/>
          </p:cNvCxnSpPr>
          <p:nvPr/>
        </p:nvCxnSpPr>
        <p:spPr>
          <a:xfrm>
            <a:off x="1657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1" name="Google Shape;2521;p57"/>
          <p:cNvCxnSpPr>
            <a:stCxn id="2498" idx="2"/>
            <a:endCxn id="2522" idx="0"/>
          </p:cNvCxnSpPr>
          <p:nvPr/>
        </p:nvCxnSpPr>
        <p:spPr>
          <a:xfrm flipH="1">
            <a:off x="2419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3" name="Google Shape;2523;p57"/>
          <p:cNvCxnSpPr>
            <a:stCxn id="2498" idx="2"/>
            <a:endCxn id="2524" idx="0"/>
          </p:cNvCxnSpPr>
          <p:nvPr/>
        </p:nvCxnSpPr>
        <p:spPr>
          <a:xfrm>
            <a:off x="2571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5" name="Google Shape;2525;p57"/>
          <p:cNvCxnSpPr>
            <a:stCxn id="2496" idx="2"/>
            <a:endCxn id="2526" idx="0"/>
          </p:cNvCxnSpPr>
          <p:nvPr/>
        </p:nvCxnSpPr>
        <p:spPr>
          <a:xfrm flipH="1">
            <a:off x="3105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7" name="Google Shape;2527;p57"/>
          <p:cNvCxnSpPr>
            <a:stCxn id="2496" idx="2"/>
            <a:endCxn id="2528" idx="0"/>
          </p:cNvCxnSpPr>
          <p:nvPr/>
        </p:nvCxnSpPr>
        <p:spPr>
          <a:xfrm>
            <a:off x="3257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9" name="Google Shape;2529;p57"/>
          <p:cNvCxnSpPr>
            <a:stCxn id="2504" idx="2"/>
            <a:endCxn id="2530" idx="0"/>
          </p:cNvCxnSpPr>
          <p:nvPr/>
        </p:nvCxnSpPr>
        <p:spPr>
          <a:xfrm flipH="1">
            <a:off x="4019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1" name="Google Shape;2531;p57"/>
          <p:cNvCxnSpPr>
            <a:stCxn id="2504" idx="2"/>
            <a:endCxn id="2532" idx="0"/>
          </p:cNvCxnSpPr>
          <p:nvPr/>
        </p:nvCxnSpPr>
        <p:spPr>
          <a:xfrm>
            <a:off x="4172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3" name="Google Shape;2533;p57"/>
          <p:cNvCxnSpPr>
            <a:stCxn id="2502" idx="2"/>
            <a:endCxn id="2534" idx="0"/>
          </p:cNvCxnSpPr>
          <p:nvPr/>
        </p:nvCxnSpPr>
        <p:spPr>
          <a:xfrm flipH="1">
            <a:off x="4705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5" name="Google Shape;2535;p57"/>
          <p:cNvCxnSpPr>
            <a:stCxn id="2502" idx="2"/>
            <a:endCxn id="2536" idx="0"/>
          </p:cNvCxnSpPr>
          <p:nvPr/>
        </p:nvCxnSpPr>
        <p:spPr>
          <a:xfrm>
            <a:off x="4857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7" name="Google Shape;2537;p57"/>
          <p:cNvCxnSpPr>
            <a:stCxn id="2510" idx="2"/>
            <a:endCxn id="2538" idx="0"/>
          </p:cNvCxnSpPr>
          <p:nvPr/>
        </p:nvCxnSpPr>
        <p:spPr>
          <a:xfrm flipH="1">
            <a:off x="5619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9" name="Google Shape;2539;p57"/>
          <p:cNvCxnSpPr>
            <a:stCxn id="2510" idx="2"/>
            <a:endCxn id="2540" idx="0"/>
          </p:cNvCxnSpPr>
          <p:nvPr/>
        </p:nvCxnSpPr>
        <p:spPr>
          <a:xfrm>
            <a:off x="5772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1" name="Google Shape;2541;p57"/>
          <p:cNvCxnSpPr>
            <a:stCxn id="2508" idx="2"/>
            <a:endCxn id="2542" idx="0"/>
          </p:cNvCxnSpPr>
          <p:nvPr/>
        </p:nvCxnSpPr>
        <p:spPr>
          <a:xfrm flipH="1">
            <a:off x="6305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3" name="Google Shape;2543;p57"/>
          <p:cNvCxnSpPr>
            <a:stCxn id="2508" idx="2"/>
            <a:endCxn id="2544" idx="0"/>
          </p:cNvCxnSpPr>
          <p:nvPr/>
        </p:nvCxnSpPr>
        <p:spPr>
          <a:xfrm>
            <a:off x="6458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5" name="Google Shape;2545;p5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Topology #4: Fat Tree Clos Network</a:t>
            </a:r>
            <a:endParaRPr/>
          </a:p>
        </p:txBody>
      </p:sp>
      <p:sp>
        <p:nvSpPr>
          <p:cNvPr id="2546" name="Google Shape;2546;p57"/>
          <p:cNvSpPr txBox="1"/>
          <p:nvPr>
            <p:ph idx="1" type="body"/>
          </p:nvPr>
        </p:nvSpPr>
        <p:spPr>
          <a:xfrm>
            <a:off x="107050" y="402200"/>
            <a:ext cx="8909700" cy="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Idea: Combine the tree and the folded Clos network.</a:t>
            </a:r>
            <a:endParaRPr/>
          </a:p>
        </p:txBody>
      </p:sp>
      <p:sp>
        <p:nvSpPr>
          <p:cNvPr id="2514" name="Google Shape;2514;p57"/>
          <p:cNvSpPr/>
          <p:nvPr/>
        </p:nvSpPr>
        <p:spPr>
          <a:xfrm>
            <a:off x="7467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547" name="Google Shape;2547;p57"/>
          <p:cNvGraphicFramePr/>
          <p:nvPr/>
        </p:nvGraphicFramePr>
        <p:xfrm>
          <a:off x="1516775" y="12219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{03958688-6FAF-40E1-9518-15E2E1AEE4AC}</a:tableStyleId>
              </a:tblPr>
              <a:tblGrid>
                <a:gridCol w="4614375"/>
                <a:gridCol w="944750"/>
                <a:gridCol w="551325"/>
              </a:tblGrid>
              <a:tr h="4026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Scalable, Commodity Data Center Network Architecture</a:t>
                      </a:r>
                      <a:endParaRPr b="1" sz="16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Link</a:t>
                      </a:r>
                      <a:endParaRPr b="1" sz="16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Mohammad Al-Fares, Alexander Loukissas, Amin Vahdat</a:t>
                      </a:r>
                      <a:endParaRPr i="1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SIGCOMM 2008</a:t>
                      </a:r>
                      <a:endParaRPr i="1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516" name="Google Shape;2516;p57"/>
          <p:cNvSpPr/>
          <p:nvPr/>
        </p:nvSpPr>
        <p:spPr>
          <a:xfrm>
            <a:off x="1051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8" name="Google Shape;2518;p57"/>
          <p:cNvSpPr/>
          <p:nvPr/>
        </p:nvSpPr>
        <p:spPr>
          <a:xfrm>
            <a:off x="1432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0" name="Google Shape;2520;p57"/>
          <p:cNvSpPr/>
          <p:nvPr/>
        </p:nvSpPr>
        <p:spPr>
          <a:xfrm>
            <a:off x="17373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2" name="Google Shape;2522;p57"/>
          <p:cNvSpPr/>
          <p:nvPr/>
        </p:nvSpPr>
        <p:spPr>
          <a:xfrm>
            <a:off x="23469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4" name="Google Shape;2524;p57"/>
          <p:cNvSpPr/>
          <p:nvPr/>
        </p:nvSpPr>
        <p:spPr>
          <a:xfrm>
            <a:off x="26517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6" name="Google Shape;2526;p57"/>
          <p:cNvSpPr/>
          <p:nvPr/>
        </p:nvSpPr>
        <p:spPr>
          <a:xfrm>
            <a:off x="30327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8" name="Google Shape;2528;p57"/>
          <p:cNvSpPr/>
          <p:nvPr/>
        </p:nvSpPr>
        <p:spPr>
          <a:xfrm>
            <a:off x="33375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0" name="Google Shape;2530;p57"/>
          <p:cNvSpPr/>
          <p:nvPr/>
        </p:nvSpPr>
        <p:spPr>
          <a:xfrm>
            <a:off x="39471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2" name="Google Shape;2532;p57"/>
          <p:cNvSpPr/>
          <p:nvPr/>
        </p:nvSpPr>
        <p:spPr>
          <a:xfrm>
            <a:off x="4251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4" name="Google Shape;2534;p57"/>
          <p:cNvSpPr/>
          <p:nvPr/>
        </p:nvSpPr>
        <p:spPr>
          <a:xfrm>
            <a:off x="4632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6" name="Google Shape;2536;p57"/>
          <p:cNvSpPr/>
          <p:nvPr/>
        </p:nvSpPr>
        <p:spPr>
          <a:xfrm>
            <a:off x="49377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8" name="Google Shape;2538;p57"/>
          <p:cNvSpPr/>
          <p:nvPr/>
        </p:nvSpPr>
        <p:spPr>
          <a:xfrm>
            <a:off x="55473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0" name="Google Shape;2540;p57"/>
          <p:cNvSpPr/>
          <p:nvPr/>
        </p:nvSpPr>
        <p:spPr>
          <a:xfrm>
            <a:off x="58521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2" name="Google Shape;2542;p57"/>
          <p:cNvSpPr/>
          <p:nvPr/>
        </p:nvSpPr>
        <p:spPr>
          <a:xfrm>
            <a:off x="62331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4" name="Google Shape;2544;p57"/>
          <p:cNvSpPr/>
          <p:nvPr/>
        </p:nvSpPr>
        <p:spPr>
          <a:xfrm>
            <a:off x="65379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0" name="Google Shape;2490;p57"/>
          <p:cNvSpPr/>
          <p:nvPr/>
        </p:nvSpPr>
        <p:spPr>
          <a:xfrm>
            <a:off x="8991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2" name="Google Shape;2492;p57"/>
          <p:cNvSpPr/>
          <p:nvPr/>
        </p:nvSpPr>
        <p:spPr>
          <a:xfrm>
            <a:off x="15849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8" name="Google Shape;2498;p57"/>
          <p:cNvSpPr/>
          <p:nvPr/>
        </p:nvSpPr>
        <p:spPr>
          <a:xfrm>
            <a:off x="2499393" y="41356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6" name="Google Shape;2496;p57"/>
          <p:cNvSpPr/>
          <p:nvPr/>
        </p:nvSpPr>
        <p:spPr>
          <a:xfrm>
            <a:off x="3185193" y="41356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4" name="Google Shape;2504;p57"/>
          <p:cNvSpPr/>
          <p:nvPr/>
        </p:nvSpPr>
        <p:spPr>
          <a:xfrm>
            <a:off x="40995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2" name="Google Shape;2502;p57"/>
          <p:cNvSpPr/>
          <p:nvPr/>
        </p:nvSpPr>
        <p:spPr>
          <a:xfrm>
            <a:off x="47853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0" name="Google Shape;2510;p57"/>
          <p:cNvSpPr/>
          <p:nvPr/>
        </p:nvSpPr>
        <p:spPr>
          <a:xfrm>
            <a:off x="5699793" y="41356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8" name="Google Shape;2508;p57"/>
          <p:cNvSpPr/>
          <p:nvPr/>
        </p:nvSpPr>
        <p:spPr>
          <a:xfrm>
            <a:off x="6385593" y="41356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3" name="Google Shape;2463;p57"/>
          <p:cNvSpPr/>
          <p:nvPr/>
        </p:nvSpPr>
        <p:spPr>
          <a:xfrm>
            <a:off x="8991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7" name="Google Shape;2477;p57"/>
          <p:cNvSpPr/>
          <p:nvPr/>
        </p:nvSpPr>
        <p:spPr>
          <a:xfrm>
            <a:off x="15849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5" name="Google Shape;2465;p57"/>
          <p:cNvSpPr/>
          <p:nvPr/>
        </p:nvSpPr>
        <p:spPr>
          <a:xfrm>
            <a:off x="2499393" y="38308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9" name="Google Shape;2479;p57"/>
          <p:cNvSpPr/>
          <p:nvPr/>
        </p:nvSpPr>
        <p:spPr>
          <a:xfrm>
            <a:off x="3185193" y="38308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7" name="Google Shape;2467;p57"/>
          <p:cNvSpPr/>
          <p:nvPr/>
        </p:nvSpPr>
        <p:spPr>
          <a:xfrm>
            <a:off x="40995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1" name="Google Shape;2481;p57"/>
          <p:cNvSpPr/>
          <p:nvPr/>
        </p:nvSpPr>
        <p:spPr>
          <a:xfrm>
            <a:off x="47853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9" name="Google Shape;2469;p57"/>
          <p:cNvSpPr/>
          <p:nvPr/>
        </p:nvSpPr>
        <p:spPr>
          <a:xfrm>
            <a:off x="5699793" y="38308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3" name="Google Shape;2483;p57"/>
          <p:cNvSpPr/>
          <p:nvPr/>
        </p:nvSpPr>
        <p:spPr>
          <a:xfrm>
            <a:off x="6385593" y="38308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2" name="Google Shape;2462;p57"/>
          <p:cNvSpPr/>
          <p:nvPr/>
        </p:nvSpPr>
        <p:spPr>
          <a:xfrm>
            <a:off x="1855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1" name="Google Shape;2471;p57"/>
          <p:cNvSpPr/>
          <p:nvPr/>
        </p:nvSpPr>
        <p:spPr>
          <a:xfrm>
            <a:off x="2998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6" name="Google Shape;2476;p57"/>
          <p:cNvSpPr/>
          <p:nvPr/>
        </p:nvSpPr>
        <p:spPr>
          <a:xfrm>
            <a:off x="4141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5" name="Google Shape;2485;p57"/>
          <p:cNvSpPr/>
          <p:nvPr/>
        </p:nvSpPr>
        <p:spPr>
          <a:xfrm>
            <a:off x="5284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8" name="Google Shape;2548;p57"/>
          <p:cNvSpPr txBox="1"/>
          <p:nvPr/>
        </p:nvSpPr>
        <p:spPr>
          <a:xfrm>
            <a:off x="10540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Pod 1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9" name="Google Shape;2549;p57"/>
          <p:cNvSpPr txBox="1"/>
          <p:nvPr/>
        </p:nvSpPr>
        <p:spPr>
          <a:xfrm>
            <a:off x="26542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Pod 2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0" name="Google Shape;2550;p57"/>
          <p:cNvSpPr txBox="1"/>
          <p:nvPr/>
        </p:nvSpPr>
        <p:spPr>
          <a:xfrm>
            <a:off x="42544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Pod 3</a:t>
            </a:r>
            <a:endParaRPr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1" name="Google Shape;2551;p57"/>
          <p:cNvSpPr txBox="1"/>
          <p:nvPr/>
        </p:nvSpPr>
        <p:spPr>
          <a:xfrm>
            <a:off x="58546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Pod 4</a:t>
            </a:r>
            <a:endParaRPr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2" name="Google Shape;2552;p57"/>
          <p:cNvSpPr txBox="1"/>
          <p:nvPr/>
        </p:nvSpPr>
        <p:spPr>
          <a:xfrm>
            <a:off x="7005400" y="4072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Edge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3" name="Google Shape;2553;p57"/>
          <p:cNvSpPr txBox="1"/>
          <p:nvPr/>
        </p:nvSpPr>
        <p:spPr>
          <a:xfrm>
            <a:off x="7005400" y="3767800"/>
            <a:ext cx="1513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Aggregation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4" name="Google Shape;2554;p57"/>
          <p:cNvSpPr txBox="1"/>
          <p:nvPr/>
        </p:nvSpPr>
        <p:spPr>
          <a:xfrm>
            <a:off x="7005400" y="2929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Core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5" name="Google Shape;2555;p57"/>
          <p:cNvSpPr txBox="1"/>
          <p:nvPr/>
        </p:nvSpPr>
        <p:spPr>
          <a:xfrm>
            <a:off x="7005400" y="47584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5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Topology #4: Fat Tree Clos Network</a:t>
            </a:r>
            <a:endParaRPr/>
          </a:p>
        </p:txBody>
      </p:sp>
      <p:sp>
        <p:nvSpPr>
          <p:cNvPr id="2561" name="Google Shape;2561;p58"/>
          <p:cNvSpPr txBox="1"/>
          <p:nvPr>
            <p:ph idx="1" type="body"/>
          </p:nvPr>
        </p:nvSpPr>
        <p:spPr>
          <a:xfrm>
            <a:off x="107050" y="402200"/>
            <a:ext cx="8909700" cy="18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i="1" lang="en"/>
              <a:t>k</a:t>
            </a:r>
            <a:r>
              <a:rPr lang="en"/>
              <a:t>-ary fat tree has </a:t>
            </a:r>
            <a:r>
              <a:rPr i="1" lang="en"/>
              <a:t>k</a:t>
            </a:r>
            <a:r>
              <a:rPr lang="en"/>
              <a:t> pods.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pod has </a:t>
            </a:r>
            <a:r>
              <a:rPr i="1" lang="en"/>
              <a:t>k</a:t>
            </a:r>
            <a:r>
              <a:rPr lang="en"/>
              <a:t> switches.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/>
              <a:t>k</a:t>
            </a:r>
            <a:r>
              <a:rPr lang="en"/>
              <a:t>/2 switches in the upper aggregation layer.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/>
              <a:t>k</a:t>
            </a:r>
            <a:r>
              <a:rPr lang="en"/>
              <a:t>/2 switches in the lower edge layer.</a:t>
            </a:r>
            <a:endParaRPr/>
          </a:p>
        </p:txBody>
      </p:sp>
      <p:sp>
        <p:nvSpPr>
          <p:cNvPr id="2562" name="Google Shape;2562;p58"/>
          <p:cNvSpPr/>
          <p:nvPr/>
        </p:nvSpPr>
        <p:spPr>
          <a:xfrm>
            <a:off x="54052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3" name="Google Shape;2563;p58"/>
          <p:cNvSpPr/>
          <p:nvPr/>
        </p:nvSpPr>
        <p:spPr>
          <a:xfrm>
            <a:off x="38050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4" name="Google Shape;2564;p58"/>
          <p:cNvSpPr/>
          <p:nvPr/>
        </p:nvSpPr>
        <p:spPr>
          <a:xfrm>
            <a:off x="22048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5" name="Google Shape;2565;p58"/>
          <p:cNvSpPr/>
          <p:nvPr/>
        </p:nvSpPr>
        <p:spPr>
          <a:xfrm>
            <a:off x="6046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66" name="Google Shape;2566;p58"/>
          <p:cNvCxnSpPr>
            <a:stCxn id="2567" idx="2"/>
            <a:endCxn id="2568" idx="0"/>
          </p:cNvCxnSpPr>
          <p:nvPr/>
        </p:nvCxnSpPr>
        <p:spPr>
          <a:xfrm flipH="1">
            <a:off x="9716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9" name="Google Shape;2569;p58"/>
          <p:cNvCxnSpPr>
            <a:stCxn id="2567" idx="2"/>
            <a:endCxn id="2570" idx="0"/>
          </p:cNvCxnSpPr>
          <p:nvPr/>
        </p:nvCxnSpPr>
        <p:spPr>
          <a:xfrm>
            <a:off x="20003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1" name="Google Shape;2571;p58"/>
          <p:cNvCxnSpPr>
            <a:stCxn id="2567" idx="2"/>
            <a:endCxn id="2572" idx="0"/>
          </p:cNvCxnSpPr>
          <p:nvPr/>
        </p:nvCxnSpPr>
        <p:spPr>
          <a:xfrm>
            <a:off x="20003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3" name="Google Shape;2573;p58"/>
          <p:cNvCxnSpPr>
            <a:stCxn id="2567" idx="2"/>
            <a:endCxn id="2574" idx="0"/>
          </p:cNvCxnSpPr>
          <p:nvPr/>
        </p:nvCxnSpPr>
        <p:spPr>
          <a:xfrm>
            <a:off x="2000357" y="3137500"/>
            <a:ext cx="37719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5" name="Google Shape;2575;p58"/>
          <p:cNvCxnSpPr>
            <a:stCxn id="2576" idx="2"/>
            <a:endCxn id="2568" idx="0"/>
          </p:cNvCxnSpPr>
          <p:nvPr/>
        </p:nvCxnSpPr>
        <p:spPr>
          <a:xfrm flipH="1">
            <a:off x="9716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7" name="Google Shape;2577;p58"/>
          <p:cNvCxnSpPr>
            <a:stCxn id="2576" idx="2"/>
            <a:endCxn id="2570" idx="0"/>
          </p:cNvCxnSpPr>
          <p:nvPr/>
        </p:nvCxnSpPr>
        <p:spPr>
          <a:xfrm flipH="1">
            <a:off x="25718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8" name="Google Shape;2578;p58"/>
          <p:cNvCxnSpPr>
            <a:stCxn id="2576" idx="2"/>
            <a:endCxn id="2572" idx="0"/>
          </p:cNvCxnSpPr>
          <p:nvPr/>
        </p:nvCxnSpPr>
        <p:spPr>
          <a:xfrm>
            <a:off x="31433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9" name="Google Shape;2579;p58"/>
          <p:cNvCxnSpPr>
            <a:stCxn id="2576" idx="2"/>
            <a:endCxn id="2574" idx="0"/>
          </p:cNvCxnSpPr>
          <p:nvPr/>
        </p:nvCxnSpPr>
        <p:spPr>
          <a:xfrm>
            <a:off x="3143357" y="3137500"/>
            <a:ext cx="26289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0" name="Google Shape;2580;p58"/>
          <p:cNvCxnSpPr>
            <a:stCxn id="2581" idx="2"/>
            <a:endCxn id="2582" idx="0"/>
          </p:cNvCxnSpPr>
          <p:nvPr/>
        </p:nvCxnSpPr>
        <p:spPr>
          <a:xfrm flipH="1">
            <a:off x="1657457" y="3137500"/>
            <a:ext cx="26289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3" name="Google Shape;2583;p58"/>
          <p:cNvCxnSpPr>
            <a:stCxn id="2581" idx="2"/>
            <a:endCxn id="2584" idx="0"/>
          </p:cNvCxnSpPr>
          <p:nvPr/>
        </p:nvCxnSpPr>
        <p:spPr>
          <a:xfrm flipH="1">
            <a:off x="32576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5" name="Google Shape;2585;p58"/>
          <p:cNvCxnSpPr>
            <a:stCxn id="2581" idx="2"/>
            <a:endCxn id="2586" idx="0"/>
          </p:cNvCxnSpPr>
          <p:nvPr/>
        </p:nvCxnSpPr>
        <p:spPr>
          <a:xfrm>
            <a:off x="42863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7" name="Google Shape;2587;p58"/>
          <p:cNvCxnSpPr>
            <a:stCxn id="2581" idx="2"/>
            <a:endCxn id="2588" idx="0"/>
          </p:cNvCxnSpPr>
          <p:nvPr/>
        </p:nvCxnSpPr>
        <p:spPr>
          <a:xfrm>
            <a:off x="42863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9" name="Google Shape;2589;p58"/>
          <p:cNvCxnSpPr>
            <a:stCxn id="2590" idx="2"/>
            <a:endCxn id="2582" idx="0"/>
          </p:cNvCxnSpPr>
          <p:nvPr/>
        </p:nvCxnSpPr>
        <p:spPr>
          <a:xfrm flipH="1">
            <a:off x="1657457" y="3137500"/>
            <a:ext cx="37719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1" name="Google Shape;2591;p58"/>
          <p:cNvCxnSpPr>
            <a:stCxn id="2590" idx="2"/>
            <a:endCxn id="2584" idx="0"/>
          </p:cNvCxnSpPr>
          <p:nvPr/>
        </p:nvCxnSpPr>
        <p:spPr>
          <a:xfrm flipH="1">
            <a:off x="32576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2" name="Google Shape;2592;p58"/>
          <p:cNvCxnSpPr>
            <a:stCxn id="2590" idx="2"/>
            <a:endCxn id="2586" idx="0"/>
          </p:cNvCxnSpPr>
          <p:nvPr/>
        </p:nvCxnSpPr>
        <p:spPr>
          <a:xfrm flipH="1">
            <a:off x="48578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3" name="Google Shape;2593;p58"/>
          <p:cNvCxnSpPr>
            <a:stCxn id="2590" idx="2"/>
            <a:endCxn id="2588" idx="0"/>
          </p:cNvCxnSpPr>
          <p:nvPr/>
        </p:nvCxnSpPr>
        <p:spPr>
          <a:xfrm>
            <a:off x="54293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4" name="Google Shape;2594;p58"/>
          <p:cNvCxnSpPr>
            <a:stCxn id="2595" idx="0"/>
            <a:endCxn id="2582" idx="2"/>
          </p:cNvCxnSpPr>
          <p:nvPr/>
        </p:nvCxnSpPr>
        <p:spPr>
          <a:xfrm flipH="1" rot="10800000"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6" name="Google Shape;2596;p58"/>
          <p:cNvCxnSpPr>
            <a:stCxn id="2568" idx="2"/>
            <a:endCxn id="2597" idx="0"/>
          </p:cNvCxnSpPr>
          <p:nvPr/>
        </p:nvCxnSpPr>
        <p:spPr>
          <a:xfrm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8" name="Google Shape;2598;p58"/>
          <p:cNvCxnSpPr>
            <a:stCxn id="2568" idx="2"/>
            <a:endCxn id="2595" idx="0"/>
          </p:cNvCxnSpPr>
          <p:nvPr/>
        </p:nvCxnSpPr>
        <p:spPr>
          <a:xfrm>
            <a:off x="971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9" name="Google Shape;2599;p58"/>
          <p:cNvCxnSpPr>
            <a:stCxn id="2582" idx="2"/>
            <a:endCxn id="2597" idx="0"/>
          </p:cNvCxnSpPr>
          <p:nvPr/>
        </p:nvCxnSpPr>
        <p:spPr>
          <a:xfrm>
            <a:off x="16574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0" name="Google Shape;2600;p58"/>
          <p:cNvCxnSpPr>
            <a:stCxn id="2570" idx="2"/>
            <a:endCxn id="2601" idx="0"/>
          </p:cNvCxnSpPr>
          <p:nvPr/>
        </p:nvCxnSpPr>
        <p:spPr>
          <a:xfrm>
            <a:off x="25718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2" name="Google Shape;2602;p58"/>
          <p:cNvCxnSpPr>
            <a:stCxn id="2603" idx="0"/>
            <a:endCxn id="2584" idx="2"/>
          </p:cNvCxnSpPr>
          <p:nvPr/>
        </p:nvCxnSpPr>
        <p:spPr>
          <a:xfrm flipH="1" rot="10800000">
            <a:off x="25718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4" name="Google Shape;2604;p58"/>
          <p:cNvCxnSpPr>
            <a:endCxn id="2603" idx="0"/>
          </p:cNvCxnSpPr>
          <p:nvPr/>
        </p:nvCxnSpPr>
        <p:spPr>
          <a:xfrm>
            <a:off x="2571843" y="38233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5" name="Google Shape;2605;p58"/>
          <p:cNvCxnSpPr>
            <a:stCxn id="2584" idx="2"/>
            <a:endCxn id="2601" idx="0"/>
          </p:cNvCxnSpPr>
          <p:nvPr/>
        </p:nvCxnSpPr>
        <p:spPr>
          <a:xfrm>
            <a:off x="3257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6" name="Google Shape;2606;p58"/>
          <p:cNvCxnSpPr>
            <a:stCxn id="2572" idx="2"/>
            <a:endCxn id="2607" idx="0"/>
          </p:cNvCxnSpPr>
          <p:nvPr/>
        </p:nvCxnSpPr>
        <p:spPr>
          <a:xfrm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8" name="Google Shape;2608;p58"/>
          <p:cNvCxnSpPr>
            <a:stCxn id="2572" idx="2"/>
            <a:endCxn id="2609" idx="0"/>
          </p:cNvCxnSpPr>
          <p:nvPr/>
        </p:nvCxnSpPr>
        <p:spPr>
          <a:xfrm>
            <a:off x="41720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0" name="Google Shape;2610;p58"/>
          <p:cNvCxnSpPr>
            <a:stCxn id="2609" idx="0"/>
            <a:endCxn id="2586" idx="2"/>
          </p:cNvCxnSpPr>
          <p:nvPr/>
        </p:nvCxnSpPr>
        <p:spPr>
          <a:xfrm flipH="1" rot="10800000"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1" name="Google Shape;2611;p58"/>
          <p:cNvCxnSpPr>
            <a:stCxn id="2586" idx="2"/>
            <a:endCxn id="2607" idx="0"/>
          </p:cNvCxnSpPr>
          <p:nvPr/>
        </p:nvCxnSpPr>
        <p:spPr>
          <a:xfrm>
            <a:off x="48578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2" name="Google Shape;2612;p58"/>
          <p:cNvCxnSpPr>
            <a:stCxn id="2574" idx="2"/>
            <a:endCxn id="2613" idx="0"/>
          </p:cNvCxnSpPr>
          <p:nvPr/>
        </p:nvCxnSpPr>
        <p:spPr>
          <a:xfrm>
            <a:off x="57722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4" name="Google Shape;2614;p58"/>
          <p:cNvCxnSpPr>
            <a:stCxn id="2615" idx="0"/>
            <a:endCxn id="2588" idx="2"/>
          </p:cNvCxnSpPr>
          <p:nvPr/>
        </p:nvCxnSpPr>
        <p:spPr>
          <a:xfrm flipH="1" rot="10800000">
            <a:off x="57722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6" name="Google Shape;2616;p58"/>
          <p:cNvCxnSpPr>
            <a:stCxn id="2574" idx="2"/>
            <a:endCxn id="2615" idx="0"/>
          </p:cNvCxnSpPr>
          <p:nvPr/>
        </p:nvCxnSpPr>
        <p:spPr>
          <a:xfrm>
            <a:off x="57722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7" name="Google Shape;2617;p58"/>
          <p:cNvCxnSpPr>
            <a:stCxn id="2588" idx="2"/>
            <a:endCxn id="2613" idx="0"/>
          </p:cNvCxnSpPr>
          <p:nvPr/>
        </p:nvCxnSpPr>
        <p:spPr>
          <a:xfrm>
            <a:off x="64580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8" name="Google Shape;2618;p58"/>
          <p:cNvCxnSpPr>
            <a:stCxn id="2595" idx="2"/>
            <a:endCxn id="2619" idx="0"/>
          </p:cNvCxnSpPr>
          <p:nvPr/>
        </p:nvCxnSpPr>
        <p:spPr>
          <a:xfrm flipH="1">
            <a:off x="819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0" name="Google Shape;2620;p58"/>
          <p:cNvCxnSpPr>
            <a:stCxn id="2595" idx="2"/>
            <a:endCxn id="2621" idx="0"/>
          </p:cNvCxnSpPr>
          <p:nvPr/>
        </p:nvCxnSpPr>
        <p:spPr>
          <a:xfrm>
            <a:off x="971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2" name="Google Shape;2622;p58"/>
          <p:cNvCxnSpPr>
            <a:stCxn id="2597" idx="2"/>
            <a:endCxn id="2623" idx="0"/>
          </p:cNvCxnSpPr>
          <p:nvPr/>
        </p:nvCxnSpPr>
        <p:spPr>
          <a:xfrm flipH="1">
            <a:off x="1505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4" name="Google Shape;2624;p58"/>
          <p:cNvCxnSpPr>
            <a:stCxn id="2597" idx="2"/>
            <a:endCxn id="2625" idx="0"/>
          </p:cNvCxnSpPr>
          <p:nvPr/>
        </p:nvCxnSpPr>
        <p:spPr>
          <a:xfrm>
            <a:off x="1657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6" name="Google Shape;2626;p58"/>
          <p:cNvCxnSpPr>
            <a:stCxn id="2603" idx="2"/>
            <a:endCxn id="2627" idx="0"/>
          </p:cNvCxnSpPr>
          <p:nvPr/>
        </p:nvCxnSpPr>
        <p:spPr>
          <a:xfrm flipH="1">
            <a:off x="2419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8" name="Google Shape;2628;p58"/>
          <p:cNvCxnSpPr>
            <a:stCxn id="2603" idx="2"/>
            <a:endCxn id="2629" idx="0"/>
          </p:cNvCxnSpPr>
          <p:nvPr/>
        </p:nvCxnSpPr>
        <p:spPr>
          <a:xfrm>
            <a:off x="2571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0" name="Google Shape;2630;p58"/>
          <p:cNvCxnSpPr>
            <a:stCxn id="2601" idx="2"/>
            <a:endCxn id="2631" idx="0"/>
          </p:cNvCxnSpPr>
          <p:nvPr/>
        </p:nvCxnSpPr>
        <p:spPr>
          <a:xfrm flipH="1">
            <a:off x="3105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2" name="Google Shape;2632;p58"/>
          <p:cNvCxnSpPr>
            <a:stCxn id="2601" idx="2"/>
            <a:endCxn id="2633" idx="0"/>
          </p:cNvCxnSpPr>
          <p:nvPr/>
        </p:nvCxnSpPr>
        <p:spPr>
          <a:xfrm>
            <a:off x="3257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4" name="Google Shape;2634;p58"/>
          <p:cNvCxnSpPr>
            <a:stCxn id="2609" idx="2"/>
            <a:endCxn id="2635" idx="0"/>
          </p:cNvCxnSpPr>
          <p:nvPr/>
        </p:nvCxnSpPr>
        <p:spPr>
          <a:xfrm flipH="1">
            <a:off x="4019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6" name="Google Shape;2636;p58"/>
          <p:cNvCxnSpPr>
            <a:stCxn id="2609" idx="2"/>
            <a:endCxn id="2637" idx="0"/>
          </p:cNvCxnSpPr>
          <p:nvPr/>
        </p:nvCxnSpPr>
        <p:spPr>
          <a:xfrm>
            <a:off x="4172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8" name="Google Shape;2638;p58"/>
          <p:cNvCxnSpPr>
            <a:stCxn id="2607" idx="2"/>
            <a:endCxn id="2639" idx="0"/>
          </p:cNvCxnSpPr>
          <p:nvPr/>
        </p:nvCxnSpPr>
        <p:spPr>
          <a:xfrm flipH="1">
            <a:off x="4705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0" name="Google Shape;2640;p58"/>
          <p:cNvCxnSpPr>
            <a:stCxn id="2607" idx="2"/>
            <a:endCxn id="2641" idx="0"/>
          </p:cNvCxnSpPr>
          <p:nvPr/>
        </p:nvCxnSpPr>
        <p:spPr>
          <a:xfrm>
            <a:off x="4857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2" name="Google Shape;2642;p58"/>
          <p:cNvCxnSpPr>
            <a:stCxn id="2615" idx="2"/>
            <a:endCxn id="2643" idx="0"/>
          </p:cNvCxnSpPr>
          <p:nvPr/>
        </p:nvCxnSpPr>
        <p:spPr>
          <a:xfrm flipH="1">
            <a:off x="5619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4" name="Google Shape;2644;p58"/>
          <p:cNvCxnSpPr>
            <a:stCxn id="2615" idx="2"/>
            <a:endCxn id="2645" idx="0"/>
          </p:cNvCxnSpPr>
          <p:nvPr/>
        </p:nvCxnSpPr>
        <p:spPr>
          <a:xfrm>
            <a:off x="5772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6" name="Google Shape;2646;p58"/>
          <p:cNvCxnSpPr>
            <a:stCxn id="2613" idx="2"/>
            <a:endCxn id="2647" idx="0"/>
          </p:cNvCxnSpPr>
          <p:nvPr/>
        </p:nvCxnSpPr>
        <p:spPr>
          <a:xfrm flipH="1">
            <a:off x="6305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8" name="Google Shape;2648;p58"/>
          <p:cNvCxnSpPr>
            <a:stCxn id="2613" idx="2"/>
            <a:endCxn id="2649" idx="0"/>
          </p:cNvCxnSpPr>
          <p:nvPr/>
        </p:nvCxnSpPr>
        <p:spPr>
          <a:xfrm>
            <a:off x="6458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9" name="Google Shape;2619;p58"/>
          <p:cNvSpPr/>
          <p:nvPr/>
        </p:nvSpPr>
        <p:spPr>
          <a:xfrm>
            <a:off x="7467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1" name="Google Shape;2621;p58"/>
          <p:cNvSpPr/>
          <p:nvPr/>
        </p:nvSpPr>
        <p:spPr>
          <a:xfrm>
            <a:off x="1051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3" name="Google Shape;2623;p58"/>
          <p:cNvSpPr/>
          <p:nvPr/>
        </p:nvSpPr>
        <p:spPr>
          <a:xfrm>
            <a:off x="1432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5" name="Google Shape;2625;p58"/>
          <p:cNvSpPr/>
          <p:nvPr/>
        </p:nvSpPr>
        <p:spPr>
          <a:xfrm>
            <a:off x="17373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7" name="Google Shape;2627;p58"/>
          <p:cNvSpPr/>
          <p:nvPr/>
        </p:nvSpPr>
        <p:spPr>
          <a:xfrm>
            <a:off x="23469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9" name="Google Shape;2629;p58"/>
          <p:cNvSpPr/>
          <p:nvPr/>
        </p:nvSpPr>
        <p:spPr>
          <a:xfrm>
            <a:off x="26517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1" name="Google Shape;2631;p58"/>
          <p:cNvSpPr/>
          <p:nvPr/>
        </p:nvSpPr>
        <p:spPr>
          <a:xfrm>
            <a:off x="30327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3" name="Google Shape;2633;p58"/>
          <p:cNvSpPr/>
          <p:nvPr/>
        </p:nvSpPr>
        <p:spPr>
          <a:xfrm>
            <a:off x="33375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5" name="Google Shape;2635;p58"/>
          <p:cNvSpPr/>
          <p:nvPr/>
        </p:nvSpPr>
        <p:spPr>
          <a:xfrm>
            <a:off x="39471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7" name="Google Shape;2637;p58"/>
          <p:cNvSpPr/>
          <p:nvPr/>
        </p:nvSpPr>
        <p:spPr>
          <a:xfrm>
            <a:off x="4251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9" name="Google Shape;2639;p58"/>
          <p:cNvSpPr/>
          <p:nvPr/>
        </p:nvSpPr>
        <p:spPr>
          <a:xfrm>
            <a:off x="4632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1" name="Google Shape;2641;p58"/>
          <p:cNvSpPr/>
          <p:nvPr/>
        </p:nvSpPr>
        <p:spPr>
          <a:xfrm>
            <a:off x="49377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3" name="Google Shape;2643;p58"/>
          <p:cNvSpPr/>
          <p:nvPr/>
        </p:nvSpPr>
        <p:spPr>
          <a:xfrm>
            <a:off x="55473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5" name="Google Shape;2645;p58"/>
          <p:cNvSpPr/>
          <p:nvPr/>
        </p:nvSpPr>
        <p:spPr>
          <a:xfrm>
            <a:off x="58521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7" name="Google Shape;2647;p58"/>
          <p:cNvSpPr/>
          <p:nvPr/>
        </p:nvSpPr>
        <p:spPr>
          <a:xfrm>
            <a:off x="62331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9" name="Google Shape;2649;p58"/>
          <p:cNvSpPr/>
          <p:nvPr/>
        </p:nvSpPr>
        <p:spPr>
          <a:xfrm>
            <a:off x="65379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5" name="Google Shape;2595;p58"/>
          <p:cNvSpPr/>
          <p:nvPr/>
        </p:nvSpPr>
        <p:spPr>
          <a:xfrm>
            <a:off x="8991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7" name="Google Shape;2597;p58"/>
          <p:cNvSpPr/>
          <p:nvPr/>
        </p:nvSpPr>
        <p:spPr>
          <a:xfrm>
            <a:off x="15849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3" name="Google Shape;2603;p58"/>
          <p:cNvSpPr/>
          <p:nvPr/>
        </p:nvSpPr>
        <p:spPr>
          <a:xfrm>
            <a:off x="2499393" y="41356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1" name="Google Shape;2601;p58"/>
          <p:cNvSpPr/>
          <p:nvPr/>
        </p:nvSpPr>
        <p:spPr>
          <a:xfrm>
            <a:off x="3185193" y="41356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9" name="Google Shape;2609;p58"/>
          <p:cNvSpPr/>
          <p:nvPr/>
        </p:nvSpPr>
        <p:spPr>
          <a:xfrm>
            <a:off x="40995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7" name="Google Shape;2607;p58"/>
          <p:cNvSpPr/>
          <p:nvPr/>
        </p:nvSpPr>
        <p:spPr>
          <a:xfrm>
            <a:off x="47853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5" name="Google Shape;2615;p58"/>
          <p:cNvSpPr/>
          <p:nvPr/>
        </p:nvSpPr>
        <p:spPr>
          <a:xfrm>
            <a:off x="5699793" y="41356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3" name="Google Shape;2613;p58"/>
          <p:cNvSpPr/>
          <p:nvPr/>
        </p:nvSpPr>
        <p:spPr>
          <a:xfrm>
            <a:off x="6385593" y="41356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8" name="Google Shape;2568;p58"/>
          <p:cNvSpPr/>
          <p:nvPr/>
        </p:nvSpPr>
        <p:spPr>
          <a:xfrm>
            <a:off x="8991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2" name="Google Shape;2582;p58"/>
          <p:cNvSpPr/>
          <p:nvPr/>
        </p:nvSpPr>
        <p:spPr>
          <a:xfrm>
            <a:off x="15849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0" name="Google Shape;2570;p58"/>
          <p:cNvSpPr/>
          <p:nvPr/>
        </p:nvSpPr>
        <p:spPr>
          <a:xfrm>
            <a:off x="2499393" y="38308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4" name="Google Shape;2584;p58"/>
          <p:cNvSpPr/>
          <p:nvPr/>
        </p:nvSpPr>
        <p:spPr>
          <a:xfrm>
            <a:off x="3185193" y="38308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2" name="Google Shape;2572;p58"/>
          <p:cNvSpPr/>
          <p:nvPr/>
        </p:nvSpPr>
        <p:spPr>
          <a:xfrm>
            <a:off x="40995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6" name="Google Shape;2586;p58"/>
          <p:cNvSpPr/>
          <p:nvPr/>
        </p:nvSpPr>
        <p:spPr>
          <a:xfrm>
            <a:off x="47853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4" name="Google Shape;2574;p58"/>
          <p:cNvSpPr/>
          <p:nvPr/>
        </p:nvSpPr>
        <p:spPr>
          <a:xfrm>
            <a:off x="5699793" y="38308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8" name="Google Shape;2588;p58"/>
          <p:cNvSpPr/>
          <p:nvPr/>
        </p:nvSpPr>
        <p:spPr>
          <a:xfrm>
            <a:off x="6385593" y="38308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7" name="Google Shape;2567;p58"/>
          <p:cNvSpPr/>
          <p:nvPr/>
        </p:nvSpPr>
        <p:spPr>
          <a:xfrm>
            <a:off x="1855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6" name="Google Shape;2576;p58"/>
          <p:cNvSpPr/>
          <p:nvPr/>
        </p:nvSpPr>
        <p:spPr>
          <a:xfrm>
            <a:off x="2998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1" name="Google Shape;2581;p58"/>
          <p:cNvSpPr/>
          <p:nvPr/>
        </p:nvSpPr>
        <p:spPr>
          <a:xfrm>
            <a:off x="4141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0" name="Google Shape;2590;p58"/>
          <p:cNvSpPr/>
          <p:nvPr/>
        </p:nvSpPr>
        <p:spPr>
          <a:xfrm>
            <a:off x="5284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0" name="Google Shape;2650;p58"/>
          <p:cNvSpPr txBox="1"/>
          <p:nvPr/>
        </p:nvSpPr>
        <p:spPr>
          <a:xfrm>
            <a:off x="10540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Pod 1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1" name="Google Shape;2651;p58"/>
          <p:cNvSpPr txBox="1"/>
          <p:nvPr/>
        </p:nvSpPr>
        <p:spPr>
          <a:xfrm>
            <a:off x="26542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Pod 2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2" name="Google Shape;2652;p58"/>
          <p:cNvSpPr txBox="1"/>
          <p:nvPr/>
        </p:nvSpPr>
        <p:spPr>
          <a:xfrm>
            <a:off x="42544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Pod 3</a:t>
            </a:r>
            <a:endParaRPr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3" name="Google Shape;2653;p58"/>
          <p:cNvSpPr txBox="1"/>
          <p:nvPr/>
        </p:nvSpPr>
        <p:spPr>
          <a:xfrm>
            <a:off x="58546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Pod 4</a:t>
            </a:r>
            <a:endParaRPr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4" name="Google Shape;2654;p58"/>
          <p:cNvSpPr txBox="1"/>
          <p:nvPr/>
        </p:nvSpPr>
        <p:spPr>
          <a:xfrm>
            <a:off x="7005400" y="4072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Edge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5" name="Google Shape;2655;p58"/>
          <p:cNvSpPr txBox="1"/>
          <p:nvPr/>
        </p:nvSpPr>
        <p:spPr>
          <a:xfrm>
            <a:off x="7005400" y="3767800"/>
            <a:ext cx="1513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Aggregation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6" name="Google Shape;2656;p58"/>
          <p:cNvSpPr txBox="1"/>
          <p:nvPr/>
        </p:nvSpPr>
        <p:spPr>
          <a:xfrm>
            <a:off x="7005400" y="2929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Core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7" name="Google Shape;2657;p58"/>
          <p:cNvSpPr txBox="1"/>
          <p:nvPr/>
        </p:nvSpPr>
        <p:spPr>
          <a:xfrm>
            <a:off x="7005400" y="47584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2" name="Google Shape;2662;p59"/>
          <p:cNvCxnSpPr>
            <a:stCxn id="2663" idx="2"/>
            <a:endCxn id="2664" idx="0"/>
          </p:cNvCxnSpPr>
          <p:nvPr/>
        </p:nvCxnSpPr>
        <p:spPr>
          <a:xfrm flipH="1">
            <a:off x="9716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5" name="Google Shape;2665;p59"/>
          <p:cNvCxnSpPr>
            <a:stCxn id="2666" idx="2"/>
            <a:endCxn id="2664" idx="0"/>
          </p:cNvCxnSpPr>
          <p:nvPr/>
        </p:nvCxnSpPr>
        <p:spPr>
          <a:xfrm flipH="1">
            <a:off x="9716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7" name="Google Shape;2667;p59"/>
          <p:cNvCxnSpPr>
            <a:stCxn id="2664" idx="2"/>
            <a:endCxn id="2668" idx="0"/>
          </p:cNvCxnSpPr>
          <p:nvPr/>
        </p:nvCxnSpPr>
        <p:spPr>
          <a:xfrm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9" name="Google Shape;2669;p59"/>
          <p:cNvCxnSpPr>
            <a:stCxn id="2664" idx="2"/>
            <a:endCxn id="2670" idx="0"/>
          </p:cNvCxnSpPr>
          <p:nvPr/>
        </p:nvCxnSpPr>
        <p:spPr>
          <a:xfrm>
            <a:off x="971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1" name="Google Shape;2671;p5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Topology #4: Fat Tree Clos Network</a:t>
            </a:r>
            <a:endParaRPr/>
          </a:p>
        </p:txBody>
      </p:sp>
      <p:sp>
        <p:nvSpPr>
          <p:cNvPr id="2672" name="Google Shape;2672;p59"/>
          <p:cNvSpPr txBox="1"/>
          <p:nvPr>
            <p:ph idx="1" type="body"/>
          </p:nvPr>
        </p:nvSpPr>
        <p:spPr>
          <a:xfrm>
            <a:off x="107050" y="402200"/>
            <a:ext cx="8909700" cy="24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Each switch has </a:t>
            </a:r>
            <a:r>
              <a:rPr i="1" lang="en"/>
              <a:t>k</a:t>
            </a:r>
            <a:r>
              <a:rPr lang="en"/>
              <a:t> links. Half connect up, and half connect down.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 layer: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/>
              <a:t>k</a:t>
            </a:r>
            <a:r>
              <a:rPr lang="en"/>
              <a:t>/2 links connect up to all aggregation switches in the same pod.</a:t>
            </a:r>
            <a:endParaRPr i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/>
              <a:t>k</a:t>
            </a:r>
            <a:r>
              <a:rPr lang="en"/>
              <a:t>/2 links connect down to servers.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Aggregation layer: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/>
              <a:t>k</a:t>
            </a:r>
            <a:r>
              <a:rPr lang="en"/>
              <a:t>/2 links connect up to core layer.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/>
              <a:t>k</a:t>
            </a:r>
            <a:r>
              <a:rPr lang="en"/>
              <a:t>/2 links connect down to all edge switches in the same pod.</a:t>
            </a:r>
            <a:endParaRPr/>
          </a:p>
        </p:txBody>
      </p:sp>
      <p:sp>
        <p:nvSpPr>
          <p:cNvPr id="2673" name="Google Shape;2673;p59"/>
          <p:cNvSpPr txBox="1"/>
          <p:nvPr/>
        </p:nvSpPr>
        <p:spPr>
          <a:xfrm>
            <a:off x="7005400" y="47584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4" name="Google Shape;2674;p59"/>
          <p:cNvSpPr/>
          <p:nvPr/>
        </p:nvSpPr>
        <p:spPr>
          <a:xfrm>
            <a:off x="54052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5" name="Google Shape;2675;p59"/>
          <p:cNvSpPr/>
          <p:nvPr/>
        </p:nvSpPr>
        <p:spPr>
          <a:xfrm>
            <a:off x="38050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6" name="Google Shape;2676;p59"/>
          <p:cNvSpPr/>
          <p:nvPr/>
        </p:nvSpPr>
        <p:spPr>
          <a:xfrm>
            <a:off x="22048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7" name="Google Shape;2677;p59"/>
          <p:cNvSpPr/>
          <p:nvPr/>
        </p:nvSpPr>
        <p:spPr>
          <a:xfrm>
            <a:off x="6046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8" name="Google Shape;2678;p59"/>
          <p:cNvCxnSpPr>
            <a:stCxn id="2663" idx="2"/>
            <a:endCxn id="2679" idx="0"/>
          </p:cNvCxnSpPr>
          <p:nvPr/>
        </p:nvCxnSpPr>
        <p:spPr>
          <a:xfrm>
            <a:off x="20003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0" name="Google Shape;2680;p59"/>
          <p:cNvCxnSpPr>
            <a:stCxn id="2663" idx="2"/>
            <a:endCxn id="2681" idx="0"/>
          </p:cNvCxnSpPr>
          <p:nvPr/>
        </p:nvCxnSpPr>
        <p:spPr>
          <a:xfrm>
            <a:off x="2000357" y="3137500"/>
            <a:ext cx="37719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2" name="Google Shape;2682;p59"/>
          <p:cNvCxnSpPr>
            <a:stCxn id="2666" idx="2"/>
            <a:endCxn id="2679" idx="0"/>
          </p:cNvCxnSpPr>
          <p:nvPr/>
        </p:nvCxnSpPr>
        <p:spPr>
          <a:xfrm>
            <a:off x="31433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3" name="Google Shape;2683;p59"/>
          <p:cNvCxnSpPr>
            <a:stCxn id="2666" idx="2"/>
            <a:endCxn id="2681" idx="0"/>
          </p:cNvCxnSpPr>
          <p:nvPr/>
        </p:nvCxnSpPr>
        <p:spPr>
          <a:xfrm>
            <a:off x="3143357" y="3137500"/>
            <a:ext cx="26289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4" name="Google Shape;2684;p59"/>
          <p:cNvCxnSpPr>
            <a:stCxn id="2685" idx="2"/>
            <a:endCxn id="2686" idx="0"/>
          </p:cNvCxnSpPr>
          <p:nvPr/>
        </p:nvCxnSpPr>
        <p:spPr>
          <a:xfrm flipH="1">
            <a:off x="1657457" y="3137500"/>
            <a:ext cx="26289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7" name="Google Shape;2687;p59"/>
          <p:cNvCxnSpPr>
            <a:stCxn id="2685" idx="2"/>
            <a:endCxn id="2688" idx="0"/>
          </p:cNvCxnSpPr>
          <p:nvPr/>
        </p:nvCxnSpPr>
        <p:spPr>
          <a:xfrm flipH="1">
            <a:off x="32576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9" name="Google Shape;2689;p59"/>
          <p:cNvCxnSpPr>
            <a:stCxn id="2685" idx="2"/>
            <a:endCxn id="2690" idx="0"/>
          </p:cNvCxnSpPr>
          <p:nvPr/>
        </p:nvCxnSpPr>
        <p:spPr>
          <a:xfrm>
            <a:off x="42863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1" name="Google Shape;2691;p59"/>
          <p:cNvCxnSpPr>
            <a:stCxn id="2685" idx="2"/>
            <a:endCxn id="2692" idx="0"/>
          </p:cNvCxnSpPr>
          <p:nvPr/>
        </p:nvCxnSpPr>
        <p:spPr>
          <a:xfrm>
            <a:off x="42863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3" name="Google Shape;2693;p59"/>
          <p:cNvCxnSpPr>
            <a:stCxn id="2694" idx="2"/>
            <a:endCxn id="2686" idx="0"/>
          </p:cNvCxnSpPr>
          <p:nvPr/>
        </p:nvCxnSpPr>
        <p:spPr>
          <a:xfrm flipH="1">
            <a:off x="1657457" y="3137500"/>
            <a:ext cx="37719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5" name="Google Shape;2695;p59"/>
          <p:cNvCxnSpPr>
            <a:stCxn id="2694" idx="2"/>
            <a:endCxn id="2688" idx="0"/>
          </p:cNvCxnSpPr>
          <p:nvPr/>
        </p:nvCxnSpPr>
        <p:spPr>
          <a:xfrm flipH="1">
            <a:off x="32576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6" name="Google Shape;2696;p59"/>
          <p:cNvCxnSpPr>
            <a:stCxn id="2694" idx="2"/>
            <a:endCxn id="2690" idx="0"/>
          </p:cNvCxnSpPr>
          <p:nvPr/>
        </p:nvCxnSpPr>
        <p:spPr>
          <a:xfrm flipH="1">
            <a:off x="48578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7" name="Google Shape;2697;p59"/>
          <p:cNvCxnSpPr>
            <a:stCxn id="2694" idx="2"/>
            <a:endCxn id="2692" idx="0"/>
          </p:cNvCxnSpPr>
          <p:nvPr/>
        </p:nvCxnSpPr>
        <p:spPr>
          <a:xfrm>
            <a:off x="54293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8" name="Google Shape;2698;p59"/>
          <p:cNvCxnSpPr>
            <a:stCxn id="2670" idx="0"/>
            <a:endCxn id="2686" idx="2"/>
          </p:cNvCxnSpPr>
          <p:nvPr/>
        </p:nvCxnSpPr>
        <p:spPr>
          <a:xfrm flipH="1" rot="10800000"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9" name="Google Shape;2699;p59"/>
          <p:cNvCxnSpPr>
            <a:stCxn id="2686" idx="2"/>
            <a:endCxn id="2668" idx="0"/>
          </p:cNvCxnSpPr>
          <p:nvPr/>
        </p:nvCxnSpPr>
        <p:spPr>
          <a:xfrm>
            <a:off x="16574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0" name="Google Shape;2700;p59"/>
          <p:cNvCxnSpPr>
            <a:stCxn id="2701" idx="0"/>
            <a:endCxn id="2688" idx="2"/>
          </p:cNvCxnSpPr>
          <p:nvPr/>
        </p:nvCxnSpPr>
        <p:spPr>
          <a:xfrm flipH="1" rot="10800000">
            <a:off x="25718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2" name="Google Shape;2702;p59"/>
          <p:cNvCxnSpPr>
            <a:stCxn id="2688" idx="2"/>
            <a:endCxn id="2703" idx="0"/>
          </p:cNvCxnSpPr>
          <p:nvPr/>
        </p:nvCxnSpPr>
        <p:spPr>
          <a:xfrm>
            <a:off x="3257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4" name="Google Shape;2704;p59"/>
          <p:cNvCxnSpPr>
            <a:stCxn id="2679" idx="2"/>
            <a:endCxn id="2705" idx="0"/>
          </p:cNvCxnSpPr>
          <p:nvPr/>
        </p:nvCxnSpPr>
        <p:spPr>
          <a:xfrm>
            <a:off x="41720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6" name="Google Shape;2706;p59"/>
          <p:cNvCxnSpPr>
            <a:stCxn id="2705" idx="0"/>
            <a:endCxn id="2690" idx="2"/>
          </p:cNvCxnSpPr>
          <p:nvPr/>
        </p:nvCxnSpPr>
        <p:spPr>
          <a:xfrm flipH="1" rot="10800000"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7" name="Google Shape;2707;p59"/>
          <p:cNvCxnSpPr>
            <a:stCxn id="2690" idx="2"/>
            <a:endCxn id="2708" idx="0"/>
          </p:cNvCxnSpPr>
          <p:nvPr/>
        </p:nvCxnSpPr>
        <p:spPr>
          <a:xfrm>
            <a:off x="48578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9" name="Google Shape;2709;p59"/>
          <p:cNvCxnSpPr>
            <a:stCxn id="2710" idx="0"/>
            <a:endCxn id="2692" idx="2"/>
          </p:cNvCxnSpPr>
          <p:nvPr/>
        </p:nvCxnSpPr>
        <p:spPr>
          <a:xfrm flipH="1" rot="10800000">
            <a:off x="57722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1" name="Google Shape;2711;p59"/>
          <p:cNvCxnSpPr>
            <a:stCxn id="2681" idx="2"/>
            <a:endCxn id="2710" idx="0"/>
          </p:cNvCxnSpPr>
          <p:nvPr/>
        </p:nvCxnSpPr>
        <p:spPr>
          <a:xfrm>
            <a:off x="57722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2" name="Google Shape;2712;p59"/>
          <p:cNvCxnSpPr>
            <a:stCxn id="2670" idx="2"/>
            <a:endCxn id="2713" idx="0"/>
          </p:cNvCxnSpPr>
          <p:nvPr/>
        </p:nvCxnSpPr>
        <p:spPr>
          <a:xfrm flipH="1">
            <a:off x="819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4" name="Google Shape;2714;p59"/>
          <p:cNvCxnSpPr>
            <a:stCxn id="2670" idx="2"/>
            <a:endCxn id="2715" idx="0"/>
          </p:cNvCxnSpPr>
          <p:nvPr/>
        </p:nvCxnSpPr>
        <p:spPr>
          <a:xfrm>
            <a:off x="971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6" name="Google Shape;2716;p59"/>
          <p:cNvCxnSpPr>
            <a:stCxn id="2668" idx="2"/>
            <a:endCxn id="2717" idx="0"/>
          </p:cNvCxnSpPr>
          <p:nvPr/>
        </p:nvCxnSpPr>
        <p:spPr>
          <a:xfrm flipH="1">
            <a:off x="1505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8" name="Google Shape;2718;p59"/>
          <p:cNvCxnSpPr>
            <a:stCxn id="2668" idx="2"/>
            <a:endCxn id="2719" idx="0"/>
          </p:cNvCxnSpPr>
          <p:nvPr/>
        </p:nvCxnSpPr>
        <p:spPr>
          <a:xfrm>
            <a:off x="1657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0" name="Google Shape;2720;p59"/>
          <p:cNvCxnSpPr>
            <a:stCxn id="2701" idx="2"/>
            <a:endCxn id="2721" idx="0"/>
          </p:cNvCxnSpPr>
          <p:nvPr/>
        </p:nvCxnSpPr>
        <p:spPr>
          <a:xfrm flipH="1">
            <a:off x="2419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2" name="Google Shape;2722;p59"/>
          <p:cNvCxnSpPr>
            <a:stCxn id="2701" idx="2"/>
            <a:endCxn id="2723" idx="0"/>
          </p:cNvCxnSpPr>
          <p:nvPr/>
        </p:nvCxnSpPr>
        <p:spPr>
          <a:xfrm>
            <a:off x="2571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4" name="Google Shape;2724;p59"/>
          <p:cNvCxnSpPr>
            <a:stCxn id="2703" idx="2"/>
            <a:endCxn id="2725" idx="0"/>
          </p:cNvCxnSpPr>
          <p:nvPr/>
        </p:nvCxnSpPr>
        <p:spPr>
          <a:xfrm flipH="1">
            <a:off x="3105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6" name="Google Shape;2726;p59"/>
          <p:cNvCxnSpPr>
            <a:stCxn id="2703" idx="2"/>
            <a:endCxn id="2727" idx="0"/>
          </p:cNvCxnSpPr>
          <p:nvPr/>
        </p:nvCxnSpPr>
        <p:spPr>
          <a:xfrm>
            <a:off x="3257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8" name="Google Shape;2728;p59"/>
          <p:cNvCxnSpPr>
            <a:stCxn id="2705" idx="2"/>
            <a:endCxn id="2729" idx="0"/>
          </p:cNvCxnSpPr>
          <p:nvPr/>
        </p:nvCxnSpPr>
        <p:spPr>
          <a:xfrm flipH="1">
            <a:off x="4019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0" name="Google Shape;2730;p59"/>
          <p:cNvCxnSpPr>
            <a:stCxn id="2705" idx="2"/>
            <a:endCxn id="2731" idx="0"/>
          </p:cNvCxnSpPr>
          <p:nvPr/>
        </p:nvCxnSpPr>
        <p:spPr>
          <a:xfrm>
            <a:off x="4172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2" name="Google Shape;2732;p59"/>
          <p:cNvCxnSpPr>
            <a:stCxn id="2708" idx="2"/>
            <a:endCxn id="2733" idx="0"/>
          </p:cNvCxnSpPr>
          <p:nvPr/>
        </p:nvCxnSpPr>
        <p:spPr>
          <a:xfrm flipH="1">
            <a:off x="4705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4" name="Google Shape;2734;p59"/>
          <p:cNvCxnSpPr>
            <a:stCxn id="2708" idx="2"/>
            <a:endCxn id="2735" idx="0"/>
          </p:cNvCxnSpPr>
          <p:nvPr/>
        </p:nvCxnSpPr>
        <p:spPr>
          <a:xfrm>
            <a:off x="4857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6" name="Google Shape;2736;p59"/>
          <p:cNvCxnSpPr>
            <a:stCxn id="2710" idx="2"/>
            <a:endCxn id="2737" idx="0"/>
          </p:cNvCxnSpPr>
          <p:nvPr/>
        </p:nvCxnSpPr>
        <p:spPr>
          <a:xfrm flipH="1">
            <a:off x="5619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8" name="Google Shape;2738;p59"/>
          <p:cNvCxnSpPr>
            <a:stCxn id="2710" idx="2"/>
            <a:endCxn id="2739" idx="0"/>
          </p:cNvCxnSpPr>
          <p:nvPr/>
        </p:nvCxnSpPr>
        <p:spPr>
          <a:xfrm>
            <a:off x="5772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3" name="Google Shape;2713;p59"/>
          <p:cNvSpPr/>
          <p:nvPr/>
        </p:nvSpPr>
        <p:spPr>
          <a:xfrm>
            <a:off x="7467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5" name="Google Shape;2715;p59"/>
          <p:cNvSpPr/>
          <p:nvPr/>
        </p:nvSpPr>
        <p:spPr>
          <a:xfrm>
            <a:off x="1051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7" name="Google Shape;2717;p59"/>
          <p:cNvSpPr/>
          <p:nvPr/>
        </p:nvSpPr>
        <p:spPr>
          <a:xfrm>
            <a:off x="1432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9" name="Google Shape;2719;p59"/>
          <p:cNvSpPr/>
          <p:nvPr/>
        </p:nvSpPr>
        <p:spPr>
          <a:xfrm>
            <a:off x="17373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1" name="Google Shape;2721;p59"/>
          <p:cNvSpPr/>
          <p:nvPr/>
        </p:nvSpPr>
        <p:spPr>
          <a:xfrm>
            <a:off x="23469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3" name="Google Shape;2723;p59"/>
          <p:cNvSpPr/>
          <p:nvPr/>
        </p:nvSpPr>
        <p:spPr>
          <a:xfrm>
            <a:off x="26517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5" name="Google Shape;2725;p59"/>
          <p:cNvSpPr/>
          <p:nvPr/>
        </p:nvSpPr>
        <p:spPr>
          <a:xfrm>
            <a:off x="30327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7" name="Google Shape;2727;p59"/>
          <p:cNvSpPr/>
          <p:nvPr/>
        </p:nvSpPr>
        <p:spPr>
          <a:xfrm>
            <a:off x="33375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9" name="Google Shape;2729;p59"/>
          <p:cNvSpPr/>
          <p:nvPr/>
        </p:nvSpPr>
        <p:spPr>
          <a:xfrm>
            <a:off x="39471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1" name="Google Shape;2731;p59"/>
          <p:cNvSpPr/>
          <p:nvPr/>
        </p:nvSpPr>
        <p:spPr>
          <a:xfrm>
            <a:off x="4251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3" name="Google Shape;2733;p59"/>
          <p:cNvSpPr/>
          <p:nvPr/>
        </p:nvSpPr>
        <p:spPr>
          <a:xfrm>
            <a:off x="4632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5" name="Google Shape;2735;p59"/>
          <p:cNvSpPr/>
          <p:nvPr/>
        </p:nvSpPr>
        <p:spPr>
          <a:xfrm>
            <a:off x="49377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7" name="Google Shape;2737;p59"/>
          <p:cNvSpPr/>
          <p:nvPr/>
        </p:nvSpPr>
        <p:spPr>
          <a:xfrm>
            <a:off x="55473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9" name="Google Shape;2739;p59"/>
          <p:cNvSpPr/>
          <p:nvPr/>
        </p:nvSpPr>
        <p:spPr>
          <a:xfrm>
            <a:off x="58521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0" name="Google Shape;2670;p59"/>
          <p:cNvSpPr/>
          <p:nvPr/>
        </p:nvSpPr>
        <p:spPr>
          <a:xfrm>
            <a:off x="8991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8" name="Google Shape;2668;p59"/>
          <p:cNvSpPr/>
          <p:nvPr/>
        </p:nvSpPr>
        <p:spPr>
          <a:xfrm>
            <a:off x="15849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1" name="Google Shape;2701;p59"/>
          <p:cNvSpPr/>
          <p:nvPr/>
        </p:nvSpPr>
        <p:spPr>
          <a:xfrm>
            <a:off x="2499393" y="41356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3" name="Google Shape;2703;p59"/>
          <p:cNvSpPr/>
          <p:nvPr/>
        </p:nvSpPr>
        <p:spPr>
          <a:xfrm>
            <a:off x="3185193" y="41356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5" name="Google Shape;2705;p59"/>
          <p:cNvSpPr/>
          <p:nvPr/>
        </p:nvSpPr>
        <p:spPr>
          <a:xfrm>
            <a:off x="40995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0" name="Google Shape;2710;p59"/>
          <p:cNvSpPr/>
          <p:nvPr/>
        </p:nvSpPr>
        <p:spPr>
          <a:xfrm>
            <a:off x="5699793" y="41356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4" name="Google Shape;2664;p59"/>
          <p:cNvSpPr/>
          <p:nvPr/>
        </p:nvSpPr>
        <p:spPr>
          <a:xfrm>
            <a:off x="8991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6" name="Google Shape;2686;p59"/>
          <p:cNvSpPr/>
          <p:nvPr/>
        </p:nvSpPr>
        <p:spPr>
          <a:xfrm>
            <a:off x="15849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0" name="Google Shape;2740;p59"/>
          <p:cNvSpPr/>
          <p:nvPr/>
        </p:nvSpPr>
        <p:spPr>
          <a:xfrm>
            <a:off x="2499393" y="38308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8" name="Google Shape;2688;p59"/>
          <p:cNvSpPr/>
          <p:nvPr/>
        </p:nvSpPr>
        <p:spPr>
          <a:xfrm>
            <a:off x="3185193" y="38308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3" name="Google Shape;2663;p59"/>
          <p:cNvSpPr/>
          <p:nvPr/>
        </p:nvSpPr>
        <p:spPr>
          <a:xfrm>
            <a:off x="1855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6" name="Google Shape;2666;p59"/>
          <p:cNvSpPr/>
          <p:nvPr/>
        </p:nvSpPr>
        <p:spPr>
          <a:xfrm>
            <a:off x="2998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5" name="Google Shape;2685;p59"/>
          <p:cNvSpPr/>
          <p:nvPr/>
        </p:nvSpPr>
        <p:spPr>
          <a:xfrm>
            <a:off x="4141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4" name="Google Shape;2694;p59"/>
          <p:cNvSpPr/>
          <p:nvPr/>
        </p:nvSpPr>
        <p:spPr>
          <a:xfrm>
            <a:off x="5284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1" name="Google Shape;2741;p59"/>
          <p:cNvSpPr txBox="1"/>
          <p:nvPr/>
        </p:nvSpPr>
        <p:spPr>
          <a:xfrm>
            <a:off x="10540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Pod 1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2" name="Google Shape;2742;p59"/>
          <p:cNvSpPr txBox="1"/>
          <p:nvPr/>
        </p:nvSpPr>
        <p:spPr>
          <a:xfrm>
            <a:off x="26542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Pod 2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3" name="Google Shape;2743;p59"/>
          <p:cNvSpPr txBox="1"/>
          <p:nvPr/>
        </p:nvSpPr>
        <p:spPr>
          <a:xfrm>
            <a:off x="42544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Pod 3</a:t>
            </a:r>
            <a:endParaRPr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4" name="Google Shape;2744;p59"/>
          <p:cNvSpPr txBox="1"/>
          <p:nvPr/>
        </p:nvSpPr>
        <p:spPr>
          <a:xfrm>
            <a:off x="58546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Pod 4</a:t>
            </a:r>
            <a:endParaRPr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5" name="Google Shape;2745;p59"/>
          <p:cNvSpPr txBox="1"/>
          <p:nvPr/>
        </p:nvSpPr>
        <p:spPr>
          <a:xfrm>
            <a:off x="7005400" y="4072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Edge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6" name="Google Shape;2746;p59"/>
          <p:cNvSpPr txBox="1"/>
          <p:nvPr/>
        </p:nvSpPr>
        <p:spPr>
          <a:xfrm>
            <a:off x="7005400" y="3767800"/>
            <a:ext cx="1513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Aggregation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7" name="Google Shape;2747;p59"/>
          <p:cNvSpPr txBox="1"/>
          <p:nvPr/>
        </p:nvSpPr>
        <p:spPr>
          <a:xfrm>
            <a:off x="7005400" y="2929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Core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8" name="Google Shape;2748;p59"/>
          <p:cNvSpPr txBox="1"/>
          <p:nvPr/>
        </p:nvSpPr>
        <p:spPr>
          <a:xfrm>
            <a:off x="7005400" y="47584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9" name="Google Shape;2749;p59"/>
          <p:cNvSpPr txBox="1"/>
          <p:nvPr/>
        </p:nvSpPr>
        <p:spPr>
          <a:xfrm>
            <a:off x="140375" y="3199050"/>
            <a:ext cx="13647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 up to core.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 down to edge.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50" name="Google Shape;2750;p59"/>
          <p:cNvCxnSpPr>
            <a:stCxn id="2663" idx="2"/>
            <a:endCxn id="2740" idx="0"/>
          </p:cNvCxnSpPr>
          <p:nvPr/>
        </p:nvCxnSpPr>
        <p:spPr>
          <a:xfrm>
            <a:off x="2000357" y="3137500"/>
            <a:ext cx="5715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1" name="Google Shape;2751;p59"/>
          <p:cNvCxnSpPr>
            <a:stCxn id="2666" idx="2"/>
            <a:endCxn id="2740" idx="0"/>
          </p:cNvCxnSpPr>
          <p:nvPr/>
        </p:nvCxnSpPr>
        <p:spPr>
          <a:xfrm flipH="1">
            <a:off x="2571857" y="3137500"/>
            <a:ext cx="5715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2" name="Google Shape;2752;p59"/>
          <p:cNvCxnSpPr>
            <a:stCxn id="2740" idx="2"/>
            <a:endCxn id="2703" idx="0"/>
          </p:cNvCxnSpPr>
          <p:nvPr/>
        </p:nvCxnSpPr>
        <p:spPr>
          <a:xfrm>
            <a:off x="2571843" y="3975700"/>
            <a:ext cx="6858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3" name="Google Shape;2753;p59"/>
          <p:cNvCxnSpPr>
            <a:stCxn id="2740" idx="2"/>
            <a:endCxn id="2701" idx="0"/>
          </p:cNvCxnSpPr>
          <p:nvPr/>
        </p:nvCxnSpPr>
        <p:spPr>
          <a:xfrm>
            <a:off x="2571843" y="3975700"/>
            <a:ext cx="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4" name="Google Shape;2754;p59"/>
          <p:cNvCxnSpPr>
            <a:stCxn id="2679" idx="2"/>
            <a:endCxn id="2708" idx="0"/>
          </p:cNvCxnSpPr>
          <p:nvPr/>
        </p:nvCxnSpPr>
        <p:spPr>
          <a:xfrm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8" name="Google Shape;2708;p59"/>
          <p:cNvSpPr/>
          <p:nvPr/>
        </p:nvSpPr>
        <p:spPr>
          <a:xfrm>
            <a:off x="47853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9" name="Google Shape;2679;p59"/>
          <p:cNvSpPr/>
          <p:nvPr/>
        </p:nvSpPr>
        <p:spPr>
          <a:xfrm>
            <a:off x="40995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0" name="Google Shape;2690;p59"/>
          <p:cNvSpPr/>
          <p:nvPr/>
        </p:nvSpPr>
        <p:spPr>
          <a:xfrm>
            <a:off x="47853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5" name="Google Shape;2755;p59"/>
          <p:cNvSpPr txBox="1"/>
          <p:nvPr/>
        </p:nvSpPr>
        <p:spPr>
          <a:xfrm>
            <a:off x="6308200" y="3182575"/>
            <a:ext cx="16701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 up to aggregation.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 down to servers.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56" name="Google Shape;2756;p59"/>
          <p:cNvCxnSpPr>
            <a:stCxn id="2681" idx="2"/>
            <a:endCxn id="2757" idx="0"/>
          </p:cNvCxnSpPr>
          <p:nvPr/>
        </p:nvCxnSpPr>
        <p:spPr>
          <a:xfrm>
            <a:off x="5772243" y="3975700"/>
            <a:ext cx="6858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8" name="Google Shape;2758;p59"/>
          <p:cNvCxnSpPr>
            <a:stCxn id="2692" idx="2"/>
            <a:endCxn id="2757" idx="0"/>
          </p:cNvCxnSpPr>
          <p:nvPr/>
        </p:nvCxnSpPr>
        <p:spPr>
          <a:xfrm>
            <a:off x="6458043" y="3975700"/>
            <a:ext cx="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9" name="Google Shape;2759;p59"/>
          <p:cNvCxnSpPr>
            <a:stCxn id="2757" idx="2"/>
            <a:endCxn id="2760" idx="0"/>
          </p:cNvCxnSpPr>
          <p:nvPr/>
        </p:nvCxnSpPr>
        <p:spPr>
          <a:xfrm flipH="1">
            <a:off x="63056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1" name="Google Shape;2761;p59"/>
          <p:cNvCxnSpPr>
            <a:stCxn id="2757" idx="2"/>
            <a:endCxn id="2762" idx="0"/>
          </p:cNvCxnSpPr>
          <p:nvPr/>
        </p:nvCxnSpPr>
        <p:spPr>
          <a:xfrm>
            <a:off x="64580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0" name="Google Shape;2760;p59"/>
          <p:cNvSpPr/>
          <p:nvPr/>
        </p:nvSpPr>
        <p:spPr>
          <a:xfrm>
            <a:off x="62331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2" name="Google Shape;2762;p59"/>
          <p:cNvSpPr/>
          <p:nvPr/>
        </p:nvSpPr>
        <p:spPr>
          <a:xfrm>
            <a:off x="65379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7" name="Google Shape;2757;p59"/>
          <p:cNvSpPr/>
          <p:nvPr/>
        </p:nvSpPr>
        <p:spPr>
          <a:xfrm>
            <a:off x="6385593" y="41356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1" name="Google Shape;2681;p59"/>
          <p:cNvSpPr/>
          <p:nvPr/>
        </p:nvSpPr>
        <p:spPr>
          <a:xfrm>
            <a:off x="5699793" y="38308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2" name="Google Shape;2692;p59"/>
          <p:cNvSpPr/>
          <p:nvPr/>
        </p:nvSpPr>
        <p:spPr>
          <a:xfrm>
            <a:off x="6385593" y="38308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6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6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Topology #4: Fat Tree Clos Network</a:t>
            </a:r>
            <a:endParaRPr/>
          </a:p>
        </p:txBody>
      </p:sp>
      <p:sp>
        <p:nvSpPr>
          <p:cNvPr id="2768" name="Google Shape;2768;p60"/>
          <p:cNvSpPr txBox="1"/>
          <p:nvPr>
            <p:ph idx="1" type="body"/>
          </p:nvPr>
        </p:nvSpPr>
        <p:spPr>
          <a:xfrm>
            <a:off x="107050" y="402200"/>
            <a:ext cx="8909700" cy="18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i="1" lang="en"/>
              <a:t>k</a:t>
            </a:r>
            <a:r>
              <a:rPr lang="en"/>
              <a:t>-ary fat tree has: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</a:t>
            </a:r>
            <a:r>
              <a:rPr i="1" lang="en"/>
              <a:t>k</a:t>
            </a:r>
            <a:r>
              <a:rPr lang="en"/>
              <a:t>/2)</a:t>
            </a:r>
            <a:r>
              <a:rPr baseline="30000" lang="en"/>
              <a:t>2</a:t>
            </a:r>
            <a:r>
              <a:rPr lang="en"/>
              <a:t> servers per pod.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i="1" lang="en" sz="1400">
                <a:solidFill>
                  <a:schemeClr val="accent3"/>
                </a:solidFill>
              </a:rPr>
              <a:t>k/2 edge switches, each has k/2 links down to servers.</a:t>
            </a:r>
            <a:r>
              <a:rPr lang="en" sz="1400">
                <a:solidFill>
                  <a:schemeClr val="accent3"/>
                </a:solidFill>
              </a:rPr>
              <a:t>)</a:t>
            </a:r>
            <a:endParaRPr sz="1400">
              <a:solidFill>
                <a:schemeClr val="accent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</a:t>
            </a:r>
            <a:r>
              <a:rPr i="1" lang="en"/>
              <a:t>k</a:t>
            </a:r>
            <a:r>
              <a:rPr lang="en"/>
              <a:t>/2)</a:t>
            </a:r>
            <a:r>
              <a:rPr baseline="30000" lang="en"/>
              <a:t>2</a:t>
            </a:r>
            <a:r>
              <a:rPr lang="en"/>
              <a:t> core switches. Each has </a:t>
            </a:r>
            <a:r>
              <a:rPr i="1" lang="en"/>
              <a:t>k</a:t>
            </a:r>
            <a:r>
              <a:rPr lang="en"/>
              <a:t> links down to pods.</a:t>
            </a:r>
            <a:endParaRPr/>
          </a:p>
        </p:txBody>
      </p:sp>
      <p:sp>
        <p:nvSpPr>
          <p:cNvPr id="2769" name="Google Shape;2769;p60"/>
          <p:cNvSpPr/>
          <p:nvPr/>
        </p:nvSpPr>
        <p:spPr>
          <a:xfrm>
            <a:off x="54052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0" name="Google Shape;2770;p60"/>
          <p:cNvSpPr/>
          <p:nvPr/>
        </p:nvSpPr>
        <p:spPr>
          <a:xfrm>
            <a:off x="38050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1" name="Google Shape;2771;p60"/>
          <p:cNvSpPr/>
          <p:nvPr/>
        </p:nvSpPr>
        <p:spPr>
          <a:xfrm>
            <a:off x="22048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2" name="Google Shape;2772;p60"/>
          <p:cNvSpPr/>
          <p:nvPr/>
        </p:nvSpPr>
        <p:spPr>
          <a:xfrm>
            <a:off x="6046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73" name="Google Shape;2773;p60"/>
          <p:cNvCxnSpPr>
            <a:stCxn id="2774" idx="2"/>
            <a:endCxn id="2775" idx="0"/>
          </p:cNvCxnSpPr>
          <p:nvPr/>
        </p:nvCxnSpPr>
        <p:spPr>
          <a:xfrm flipH="1">
            <a:off x="9716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6" name="Google Shape;2776;p60"/>
          <p:cNvCxnSpPr>
            <a:stCxn id="2774" idx="2"/>
            <a:endCxn id="2777" idx="0"/>
          </p:cNvCxnSpPr>
          <p:nvPr/>
        </p:nvCxnSpPr>
        <p:spPr>
          <a:xfrm flipH="1">
            <a:off x="25718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8" name="Google Shape;2778;p60"/>
          <p:cNvCxnSpPr>
            <a:stCxn id="2774" idx="2"/>
            <a:endCxn id="2779" idx="0"/>
          </p:cNvCxnSpPr>
          <p:nvPr/>
        </p:nvCxnSpPr>
        <p:spPr>
          <a:xfrm>
            <a:off x="31433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0" name="Google Shape;2780;p60"/>
          <p:cNvCxnSpPr>
            <a:stCxn id="2774" idx="2"/>
            <a:endCxn id="2781" idx="0"/>
          </p:cNvCxnSpPr>
          <p:nvPr/>
        </p:nvCxnSpPr>
        <p:spPr>
          <a:xfrm>
            <a:off x="3143357" y="3137500"/>
            <a:ext cx="26289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2" name="Google Shape;2782;p60"/>
          <p:cNvCxnSpPr>
            <a:stCxn id="2783" idx="2"/>
            <a:endCxn id="2784" idx="0"/>
          </p:cNvCxnSpPr>
          <p:nvPr/>
        </p:nvCxnSpPr>
        <p:spPr>
          <a:xfrm flipH="1">
            <a:off x="1657457" y="3137500"/>
            <a:ext cx="26289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5" name="Google Shape;2785;p60"/>
          <p:cNvCxnSpPr>
            <a:stCxn id="2783" idx="2"/>
            <a:endCxn id="2786" idx="0"/>
          </p:cNvCxnSpPr>
          <p:nvPr/>
        </p:nvCxnSpPr>
        <p:spPr>
          <a:xfrm flipH="1">
            <a:off x="32576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7" name="Google Shape;2787;p60"/>
          <p:cNvCxnSpPr>
            <a:stCxn id="2783" idx="2"/>
            <a:endCxn id="2788" idx="0"/>
          </p:cNvCxnSpPr>
          <p:nvPr/>
        </p:nvCxnSpPr>
        <p:spPr>
          <a:xfrm>
            <a:off x="42863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9" name="Google Shape;2789;p60"/>
          <p:cNvCxnSpPr>
            <a:stCxn id="2783" idx="2"/>
            <a:endCxn id="2790" idx="0"/>
          </p:cNvCxnSpPr>
          <p:nvPr/>
        </p:nvCxnSpPr>
        <p:spPr>
          <a:xfrm>
            <a:off x="42863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1" name="Google Shape;2791;p60"/>
          <p:cNvCxnSpPr>
            <a:stCxn id="2792" idx="2"/>
            <a:endCxn id="2784" idx="0"/>
          </p:cNvCxnSpPr>
          <p:nvPr/>
        </p:nvCxnSpPr>
        <p:spPr>
          <a:xfrm flipH="1">
            <a:off x="1657457" y="3137500"/>
            <a:ext cx="37719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3" name="Google Shape;2793;p60"/>
          <p:cNvCxnSpPr>
            <a:stCxn id="2792" idx="2"/>
            <a:endCxn id="2786" idx="0"/>
          </p:cNvCxnSpPr>
          <p:nvPr/>
        </p:nvCxnSpPr>
        <p:spPr>
          <a:xfrm flipH="1">
            <a:off x="32576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4" name="Google Shape;2794;p60"/>
          <p:cNvCxnSpPr>
            <a:stCxn id="2792" idx="2"/>
            <a:endCxn id="2788" idx="0"/>
          </p:cNvCxnSpPr>
          <p:nvPr/>
        </p:nvCxnSpPr>
        <p:spPr>
          <a:xfrm flipH="1">
            <a:off x="48578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5" name="Google Shape;2795;p60"/>
          <p:cNvCxnSpPr>
            <a:stCxn id="2792" idx="2"/>
            <a:endCxn id="2790" idx="0"/>
          </p:cNvCxnSpPr>
          <p:nvPr/>
        </p:nvCxnSpPr>
        <p:spPr>
          <a:xfrm>
            <a:off x="54293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6" name="Google Shape;2796;p60"/>
          <p:cNvCxnSpPr>
            <a:stCxn id="2797" idx="0"/>
            <a:endCxn id="2784" idx="2"/>
          </p:cNvCxnSpPr>
          <p:nvPr/>
        </p:nvCxnSpPr>
        <p:spPr>
          <a:xfrm flipH="1" rot="10800000"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8" name="Google Shape;2798;p60"/>
          <p:cNvCxnSpPr>
            <a:stCxn id="2775" idx="2"/>
            <a:endCxn id="2799" idx="0"/>
          </p:cNvCxnSpPr>
          <p:nvPr/>
        </p:nvCxnSpPr>
        <p:spPr>
          <a:xfrm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0" name="Google Shape;2800;p60"/>
          <p:cNvCxnSpPr>
            <a:stCxn id="2775" idx="2"/>
            <a:endCxn id="2797" idx="0"/>
          </p:cNvCxnSpPr>
          <p:nvPr/>
        </p:nvCxnSpPr>
        <p:spPr>
          <a:xfrm>
            <a:off x="971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1" name="Google Shape;2801;p60"/>
          <p:cNvCxnSpPr>
            <a:stCxn id="2784" idx="2"/>
            <a:endCxn id="2799" idx="0"/>
          </p:cNvCxnSpPr>
          <p:nvPr/>
        </p:nvCxnSpPr>
        <p:spPr>
          <a:xfrm>
            <a:off x="16574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2" name="Google Shape;2802;p60"/>
          <p:cNvCxnSpPr>
            <a:stCxn id="2777" idx="2"/>
            <a:endCxn id="2803" idx="0"/>
          </p:cNvCxnSpPr>
          <p:nvPr/>
        </p:nvCxnSpPr>
        <p:spPr>
          <a:xfrm>
            <a:off x="25718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4" name="Google Shape;2804;p60"/>
          <p:cNvCxnSpPr>
            <a:stCxn id="2805" idx="0"/>
            <a:endCxn id="2786" idx="2"/>
          </p:cNvCxnSpPr>
          <p:nvPr/>
        </p:nvCxnSpPr>
        <p:spPr>
          <a:xfrm flipH="1" rot="10800000">
            <a:off x="25718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6" name="Google Shape;2806;p60"/>
          <p:cNvCxnSpPr>
            <a:endCxn id="2805" idx="0"/>
          </p:cNvCxnSpPr>
          <p:nvPr/>
        </p:nvCxnSpPr>
        <p:spPr>
          <a:xfrm>
            <a:off x="2571843" y="3823300"/>
            <a:ext cx="0" cy="312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7" name="Google Shape;2807;p60"/>
          <p:cNvCxnSpPr>
            <a:stCxn id="2786" idx="2"/>
            <a:endCxn id="2803" idx="0"/>
          </p:cNvCxnSpPr>
          <p:nvPr/>
        </p:nvCxnSpPr>
        <p:spPr>
          <a:xfrm>
            <a:off x="3257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8" name="Google Shape;2808;p60"/>
          <p:cNvCxnSpPr>
            <a:stCxn id="2779" idx="2"/>
            <a:endCxn id="2809" idx="0"/>
          </p:cNvCxnSpPr>
          <p:nvPr/>
        </p:nvCxnSpPr>
        <p:spPr>
          <a:xfrm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0" name="Google Shape;2810;p60"/>
          <p:cNvCxnSpPr>
            <a:stCxn id="2779" idx="2"/>
            <a:endCxn id="2811" idx="0"/>
          </p:cNvCxnSpPr>
          <p:nvPr/>
        </p:nvCxnSpPr>
        <p:spPr>
          <a:xfrm>
            <a:off x="41720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2" name="Google Shape;2812;p60"/>
          <p:cNvCxnSpPr>
            <a:stCxn id="2811" idx="0"/>
            <a:endCxn id="2788" idx="2"/>
          </p:cNvCxnSpPr>
          <p:nvPr/>
        </p:nvCxnSpPr>
        <p:spPr>
          <a:xfrm flipH="1" rot="10800000"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3" name="Google Shape;2813;p60"/>
          <p:cNvCxnSpPr>
            <a:stCxn id="2788" idx="2"/>
            <a:endCxn id="2809" idx="0"/>
          </p:cNvCxnSpPr>
          <p:nvPr/>
        </p:nvCxnSpPr>
        <p:spPr>
          <a:xfrm>
            <a:off x="48578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4" name="Google Shape;2814;p60"/>
          <p:cNvCxnSpPr>
            <a:stCxn id="2781" idx="2"/>
            <a:endCxn id="2815" idx="0"/>
          </p:cNvCxnSpPr>
          <p:nvPr/>
        </p:nvCxnSpPr>
        <p:spPr>
          <a:xfrm>
            <a:off x="57722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6" name="Google Shape;2816;p60"/>
          <p:cNvCxnSpPr>
            <a:stCxn id="2817" idx="0"/>
            <a:endCxn id="2790" idx="2"/>
          </p:cNvCxnSpPr>
          <p:nvPr/>
        </p:nvCxnSpPr>
        <p:spPr>
          <a:xfrm flipH="1" rot="10800000">
            <a:off x="57722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8" name="Google Shape;2818;p60"/>
          <p:cNvCxnSpPr>
            <a:stCxn id="2781" idx="2"/>
            <a:endCxn id="2817" idx="0"/>
          </p:cNvCxnSpPr>
          <p:nvPr/>
        </p:nvCxnSpPr>
        <p:spPr>
          <a:xfrm>
            <a:off x="57722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9" name="Google Shape;2819;p60"/>
          <p:cNvCxnSpPr>
            <a:stCxn id="2790" idx="2"/>
            <a:endCxn id="2815" idx="0"/>
          </p:cNvCxnSpPr>
          <p:nvPr/>
        </p:nvCxnSpPr>
        <p:spPr>
          <a:xfrm>
            <a:off x="64580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0" name="Google Shape;2820;p60"/>
          <p:cNvCxnSpPr>
            <a:stCxn id="2797" idx="2"/>
            <a:endCxn id="2821" idx="0"/>
          </p:cNvCxnSpPr>
          <p:nvPr/>
        </p:nvCxnSpPr>
        <p:spPr>
          <a:xfrm flipH="1">
            <a:off x="819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2" name="Google Shape;2822;p60"/>
          <p:cNvCxnSpPr>
            <a:stCxn id="2797" idx="2"/>
            <a:endCxn id="2823" idx="0"/>
          </p:cNvCxnSpPr>
          <p:nvPr/>
        </p:nvCxnSpPr>
        <p:spPr>
          <a:xfrm>
            <a:off x="971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4" name="Google Shape;2824;p60"/>
          <p:cNvCxnSpPr>
            <a:stCxn id="2799" idx="2"/>
            <a:endCxn id="2825" idx="0"/>
          </p:cNvCxnSpPr>
          <p:nvPr/>
        </p:nvCxnSpPr>
        <p:spPr>
          <a:xfrm flipH="1">
            <a:off x="1505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6" name="Google Shape;2826;p60"/>
          <p:cNvCxnSpPr>
            <a:stCxn id="2799" idx="2"/>
            <a:endCxn id="2827" idx="0"/>
          </p:cNvCxnSpPr>
          <p:nvPr/>
        </p:nvCxnSpPr>
        <p:spPr>
          <a:xfrm>
            <a:off x="1657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8" name="Google Shape;2828;p60"/>
          <p:cNvCxnSpPr>
            <a:stCxn id="2805" idx="2"/>
            <a:endCxn id="2829" idx="0"/>
          </p:cNvCxnSpPr>
          <p:nvPr/>
        </p:nvCxnSpPr>
        <p:spPr>
          <a:xfrm flipH="1">
            <a:off x="2419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0" name="Google Shape;2830;p60"/>
          <p:cNvCxnSpPr>
            <a:stCxn id="2805" idx="2"/>
            <a:endCxn id="2831" idx="0"/>
          </p:cNvCxnSpPr>
          <p:nvPr/>
        </p:nvCxnSpPr>
        <p:spPr>
          <a:xfrm>
            <a:off x="2571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2" name="Google Shape;2832;p60"/>
          <p:cNvCxnSpPr>
            <a:stCxn id="2803" idx="2"/>
            <a:endCxn id="2833" idx="0"/>
          </p:cNvCxnSpPr>
          <p:nvPr/>
        </p:nvCxnSpPr>
        <p:spPr>
          <a:xfrm flipH="1">
            <a:off x="3105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4" name="Google Shape;2834;p60"/>
          <p:cNvCxnSpPr>
            <a:stCxn id="2803" idx="2"/>
            <a:endCxn id="2835" idx="0"/>
          </p:cNvCxnSpPr>
          <p:nvPr/>
        </p:nvCxnSpPr>
        <p:spPr>
          <a:xfrm>
            <a:off x="3257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6" name="Google Shape;2836;p60"/>
          <p:cNvCxnSpPr>
            <a:stCxn id="2811" idx="2"/>
            <a:endCxn id="2837" idx="0"/>
          </p:cNvCxnSpPr>
          <p:nvPr/>
        </p:nvCxnSpPr>
        <p:spPr>
          <a:xfrm flipH="1">
            <a:off x="4019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8" name="Google Shape;2838;p60"/>
          <p:cNvCxnSpPr>
            <a:stCxn id="2811" idx="2"/>
            <a:endCxn id="2839" idx="0"/>
          </p:cNvCxnSpPr>
          <p:nvPr/>
        </p:nvCxnSpPr>
        <p:spPr>
          <a:xfrm>
            <a:off x="4172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0" name="Google Shape;2840;p60"/>
          <p:cNvCxnSpPr>
            <a:stCxn id="2809" idx="2"/>
            <a:endCxn id="2841" idx="0"/>
          </p:cNvCxnSpPr>
          <p:nvPr/>
        </p:nvCxnSpPr>
        <p:spPr>
          <a:xfrm flipH="1">
            <a:off x="4705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2" name="Google Shape;2842;p60"/>
          <p:cNvCxnSpPr>
            <a:stCxn id="2809" idx="2"/>
            <a:endCxn id="2843" idx="0"/>
          </p:cNvCxnSpPr>
          <p:nvPr/>
        </p:nvCxnSpPr>
        <p:spPr>
          <a:xfrm>
            <a:off x="4857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4" name="Google Shape;2844;p60"/>
          <p:cNvCxnSpPr>
            <a:stCxn id="2817" idx="2"/>
            <a:endCxn id="2845" idx="0"/>
          </p:cNvCxnSpPr>
          <p:nvPr/>
        </p:nvCxnSpPr>
        <p:spPr>
          <a:xfrm flipH="1">
            <a:off x="5619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6" name="Google Shape;2846;p60"/>
          <p:cNvCxnSpPr>
            <a:stCxn id="2817" idx="2"/>
            <a:endCxn id="2847" idx="0"/>
          </p:cNvCxnSpPr>
          <p:nvPr/>
        </p:nvCxnSpPr>
        <p:spPr>
          <a:xfrm>
            <a:off x="5772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8" name="Google Shape;2848;p60"/>
          <p:cNvCxnSpPr>
            <a:stCxn id="2815" idx="2"/>
            <a:endCxn id="2849" idx="0"/>
          </p:cNvCxnSpPr>
          <p:nvPr/>
        </p:nvCxnSpPr>
        <p:spPr>
          <a:xfrm flipH="1">
            <a:off x="6305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0" name="Google Shape;2850;p60"/>
          <p:cNvCxnSpPr>
            <a:stCxn id="2815" idx="2"/>
            <a:endCxn id="2851" idx="0"/>
          </p:cNvCxnSpPr>
          <p:nvPr/>
        </p:nvCxnSpPr>
        <p:spPr>
          <a:xfrm>
            <a:off x="6458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1" name="Google Shape;2821;p60"/>
          <p:cNvSpPr/>
          <p:nvPr/>
        </p:nvSpPr>
        <p:spPr>
          <a:xfrm>
            <a:off x="7467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3" name="Google Shape;2823;p60"/>
          <p:cNvSpPr/>
          <p:nvPr/>
        </p:nvSpPr>
        <p:spPr>
          <a:xfrm>
            <a:off x="1051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5" name="Google Shape;2825;p60"/>
          <p:cNvSpPr/>
          <p:nvPr/>
        </p:nvSpPr>
        <p:spPr>
          <a:xfrm>
            <a:off x="1432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7" name="Google Shape;2827;p60"/>
          <p:cNvSpPr/>
          <p:nvPr/>
        </p:nvSpPr>
        <p:spPr>
          <a:xfrm>
            <a:off x="17373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9" name="Google Shape;2829;p60"/>
          <p:cNvSpPr/>
          <p:nvPr/>
        </p:nvSpPr>
        <p:spPr>
          <a:xfrm>
            <a:off x="23469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1" name="Google Shape;2831;p60"/>
          <p:cNvSpPr/>
          <p:nvPr/>
        </p:nvSpPr>
        <p:spPr>
          <a:xfrm>
            <a:off x="26517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3" name="Google Shape;2833;p60"/>
          <p:cNvSpPr/>
          <p:nvPr/>
        </p:nvSpPr>
        <p:spPr>
          <a:xfrm>
            <a:off x="30327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5" name="Google Shape;2835;p60"/>
          <p:cNvSpPr/>
          <p:nvPr/>
        </p:nvSpPr>
        <p:spPr>
          <a:xfrm>
            <a:off x="33375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7" name="Google Shape;2837;p60"/>
          <p:cNvSpPr/>
          <p:nvPr/>
        </p:nvSpPr>
        <p:spPr>
          <a:xfrm>
            <a:off x="39471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9" name="Google Shape;2839;p60"/>
          <p:cNvSpPr/>
          <p:nvPr/>
        </p:nvSpPr>
        <p:spPr>
          <a:xfrm>
            <a:off x="4251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1" name="Google Shape;2841;p60"/>
          <p:cNvSpPr/>
          <p:nvPr/>
        </p:nvSpPr>
        <p:spPr>
          <a:xfrm>
            <a:off x="4632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3" name="Google Shape;2843;p60"/>
          <p:cNvSpPr/>
          <p:nvPr/>
        </p:nvSpPr>
        <p:spPr>
          <a:xfrm>
            <a:off x="49377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5" name="Google Shape;2845;p60"/>
          <p:cNvSpPr/>
          <p:nvPr/>
        </p:nvSpPr>
        <p:spPr>
          <a:xfrm>
            <a:off x="55473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7" name="Google Shape;2847;p60"/>
          <p:cNvSpPr/>
          <p:nvPr/>
        </p:nvSpPr>
        <p:spPr>
          <a:xfrm>
            <a:off x="58521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9" name="Google Shape;2849;p60"/>
          <p:cNvSpPr/>
          <p:nvPr/>
        </p:nvSpPr>
        <p:spPr>
          <a:xfrm>
            <a:off x="62331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1" name="Google Shape;2851;p60"/>
          <p:cNvSpPr/>
          <p:nvPr/>
        </p:nvSpPr>
        <p:spPr>
          <a:xfrm>
            <a:off x="65379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7" name="Google Shape;2797;p60"/>
          <p:cNvSpPr/>
          <p:nvPr/>
        </p:nvSpPr>
        <p:spPr>
          <a:xfrm>
            <a:off x="8991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9" name="Google Shape;2799;p60"/>
          <p:cNvSpPr/>
          <p:nvPr/>
        </p:nvSpPr>
        <p:spPr>
          <a:xfrm>
            <a:off x="15849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5" name="Google Shape;2805;p60"/>
          <p:cNvSpPr/>
          <p:nvPr/>
        </p:nvSpPr>
        <p:spPr>
          <a:xfrm>
            <a:off x="2499393" y="41356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3" name="Google Shape;2803;p60"/>
          <p:cNvSpPr/>
          <p:nvPr/>
        </p:nvSpPr>
        <p:spPr>
          <a:xfrm>
            <a:off x="3185193" y="41356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1" name="Google Shape;2811;p60"/>
          <p:cNvSpPr/>
          <p:nvPr/>
        </p:nvSpPr>
        <p:spPr>
          <a:xfrm>
            <a:off x="40995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9" name="Google Shape;2809;p60"/>
          <p:cNvSpPr/>
          <p:nvPr/>
        </p:nvSpPr>
        <p:spPr>
          <a:xfrm>
            <a:off x="47853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7" name="Google Shape;2817;p60"/>
          <p:cNvSpPr/>
          <p:nvPr/>
        </p:nvSpPr>
        <p:spPr>
          <a:xfrm>
            <a:off x="5699793" y="41356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5" name="Google Shape;2815;p60"/>
          <p:cNvSpPr/>
          <p:nvPr/>
        </p:nvSpPr>
        <p:spPr>
          <a:xfrm>
            <a:off x="6385593" y="41356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4" name="Google Shape;2774;p60"/>
          <p:cNvSpPr/>
          <p:nvPr/>
        </p:nvSpPr>
        <p:spPr>
          <a:xfrm>
            <a:off x="2998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3" name="Google Shape;2783;p60"/>
          <p:cNvSpPr/>
          <p:nvPr/>
        </p:nvSpPr>
        <p:spPr>
          <a:xfrm>
            <a:off x="4141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2" name="Google Shape;2792;p60"/>
          <p:cNvSpPr/>
          <p:nvPr/>
        </p:nvSpPr>
        <p:spPr>
          <a:xfrm>
            <a:off x="5284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2" name="Google Shape;2852;p60"/>
          <p:cNvSpPr txBox="1"/>
          <p:nvPr/>
        </p:nvSpPr>
        <p:spPr>
          <a:xfrm>
            <a:off x="10540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Pod 1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3" name="Google Shape;2853;p60"/>
          <p:cNvSpPr txBox="1"/>
          <p:nvPr/>
        </p:nvSpPr>
        <p:spPr>
          <a:xfrm>
            <a:off x="26542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Pod 2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4" name="Google Shape;2854;p60"/>
          <p:cNvSpPr txBox="1"/>
          <p:nvPr/>
        </p:nvSpPr>
        <p:spPr>
          <a:xfrm>
            <a:off x="42544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Pod 3</a:t>
            </a:r>
            <a:endParaRPr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5" name="Google Shape;2855;p60"/>
          <p:cNvSpPr txBox="1"/>
          <p:nvPr/>
        </p:nvSpPr>
        <p:spPr>
          <a:xfrm>
            <a:off x="58546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Pod 4</a:t>
            </a:r>
            <a:endParaRPr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6" name="Google Shape;2856;p60"/>
          <p:cNvSpPr txBox="1"/>
          <p:nvPr/>
        </p:nvSpPr>
        <p:spPr>
          <a:xfrm>
            <a:off x="7005400" y="4072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Edge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7" name="Google Shape;2857;p60"/>
          <p:cNvSpPr txBox="1"/>
          <p:nvPr/>
        </p:nvSpPr>
        <p:spPr>
          <a:xfrm>
            <a:off x="7005400" y="3767800"/>
            <a:ext cx="1513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Aggregation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8" name="Google Shape;2858;p60"/>
          <p:cNvSpPr txBox="1"/>
          <p:nvPr/>
        </p:nvSpPr>
        <p:spPr>
          <a:xfrm>
            <a:off x="7005400" y="2929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Core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9" name="Google Shape;2859;p60"/>
          <p:cNvSpPr txBox="1"/>
          <p:nvPr/>
        </p:nvSpPr>
        <p:spPr>
          <a:xfrm>
            <a:off x="7005400" y="47584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60" name="Google Shape;2860;p60"/>
          <p:cNvCxnSpPr>
            <a:stCxn id="2861" idx="2"/>
            <a:endCxn id="2775" idx="0"/>
          </p:cNvCxnSpPr>
          <p:nvPr/>
        </p:nvCxnSpPr>
        <p:spPr>
          <a:xfrm flipH="1">
            <a:off x="971657" y="3137500"/>
            <a:ext cx="10287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2" name="Google Shape;2862;p60"/>
          <p:cNvCxnSpPr>
            <a:stCxn id="2861" idx="2"/>
            <a:endCxn id="2777" idx="0"/>
          </p:cNvCxnSpPr>
          <p:nvPr/>
        </p:nvCxnSpPr>
        <p:spPr>
          <a:xfrm>
            <a:off x="2000357" y="3137500"/>
            <a:ext cx="5715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3" name="Google Shape;2863;p60"/>
          <p:cNvCxnSpPr>
            <a:stCxn id="2861" idx="2"/>
            <a:endCxn id="2779" idx="0"/>
          </p:cNvCxnSpPr>
          <p:nvPr/>
        </p:nvCxnSpPr>
        <p:spPr>
          <a:xfrm>
            <a:off x="2000357" y="3137500"/>
            <a:ext cx="21717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4" name="Google Shape;2864;p60"/>
          <p:cNvCxnSpPr>
            <a:stCxn id="2861" idx="2"/>
            <a:endCxn id="2781" idx="0"/>
          </p:cNvCxnSpPr>
          <p:nvPr/>
        </p:nvCxnSpPr>
        <p:spPr>
          <a:xfrm>
            <a:off x="2000357" y="3137500"/>
            <a:ext cx="37719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1" name="Google Shape;2861;p60"/>
          <p:cNvSpPr/>
          <p:nvPr/>
        </p:nvSpPr>
        <p:spPr>
          <a:xfrm>
            <a:off x="1855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5" name="Google Shape;2775;p60"/>
          <p:cNvSpPr/>
          <p:nvPr/>
        </p:nvSpPr>
        <p:spPr>
          <a:xfrm>
            <a:off x="8991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4" name="Google Shape;2784;p60"/>
          <p:cNvSpPr/>
          <p:nvPr/>
        </p:nvSpPr>
        <p:spPr>
          <a:xfrm>
            <a:off x="15849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7" name="Google Shape;2777;p60"/>
          <p:cNvSpPr/>
          <p:nvPr/>
        </p:nvSpPr>
        <p:spPr>
          <a:xfrm>
            <a:off x="2499393" y="38308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6" name="Google Shape;2786;p60"/>
          <p:cNvSpPr/>
          <p:nvPr/>
        </p:nvSpPr>
        <p:spPr>
          <a:xfrm>
            <a:off x="3185193" y="38308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9" name="Google Shape;2779;p60"/>
          <p:cNvSpPr/>
          <p:nvPr/>
        </p:nvSpPr>
        <p:spPr>
          <a:xfrm>
            <a:off x="40995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8" name="Google Shape;2788;p60"/>
          <p:cNvSpPr/>
          <p:nvPr/>
        </p:nvSpPr>
        <p:spPr>
          <a:xfrm>
            <a:off x="47853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1" name="Google Shape;2781;p60"/>
          <p:cNvSpPr/>
          <p:nvPr/>
        </p:nvSpPr>
        <p:spPr>
          <a:xfrm>
            <a:off x="5699793" y="38308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0" name="Google Shape;2790;p60"/>
          <p:cNvSpPr/>
          <p:nvPr/>
        </p:nvSpPr>
        <p:spPr>
          <a:xfrm>
            <a:off x="6385593" y="38308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5" name="Google Shape;2865;p60"/>
          <p:cNvSpPr txBox="1"/>
          <p:nvPr/>
        </p:nvSpPr>
        <p:spPr>
          <a:xfrm>
            <a:off x="140375" y="3199050"/>
            <a:ext cx="13647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4 down to pods.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70" name="Google Shape;2870;p61"/>
          <p:cNvCxnSpPr>
            <a:stCxn id="2871" idx="0"/>
            <a:endCxn id="2872" idx="2"/>
          </p:cNvCxnSpPr>
          <p:nvPr/>
        </p:nvCxnSpPr>
        <p:spPr>
          <a:xfrm flipH="1" rot="10800000">
            <a:off x="602712" y="2932900"/>
            <a:ext cx="990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3" name="Google Shape;2873;p61"/>
          <p:cNvCxnSpPr>
            <a:stCxn id="2871" idx="0"/>
            <a:endCxn id="2874" idx="2"/>
          </p:cNvCxnSpPr>
          <p:nvPr/>
        </p:nvCxnSpPr>
        <p:spPr>
          <a:xfrm flipH="1" rot="10800000">
            <a:off x="602712" y="2932900"/>
            <a:ext cx="1600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5" name="Google Shape;2875;p61"/>
          <p:cNvCxnSpPr>
            <a:stCxn id="2871" idx="0"/>
            <a:endCxn id="2876" idx="2"/>
          </p:cNvCxnSpPr>
          <p:nvPr/>
        </p:nvCxnSpPr>
        <p:spPr>
          <a:xfrm flipH="1" rot="10800000">
            <a:off x="602712" y="2932900"/>
            <a:ext cx="22098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7" name="Google Shape;2877;p61"/>
          <p:cNvCxnSpPr>
            <a:stCxn id="2878" idx="0"/>
            <a:endCxn id="2879" idx="2"/>
          </p:cNvCxnSpPr>
          <p:nvPr/>
        </p:nvCxnSpPr>
        <p:spPr>
          <a:xfrm flipH="1" rot="10800000">
            <a:off x="983712" y="2932900"/>
            <a:ext cx="24384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0" name="Google Shape;2880;p61"/>
          <p:cNvCxnSpPr>
            <a:stCxn id="2878" idx="0"/>
            <a:endCxn id="2881" idx="2"/>
          </p:cNvCxnSpPr>
          <p:nvPr/>
        </p:nvCxnSpPr>
        <p:spPr>
          <a:xfrm flipH="1" rot="10800000">
            <a:off x="983712" y="2932900"/>
            <a:ext cx="30480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2" name="Google Shape;2882;p61"/>
          <p:cNvCxnSpPr>
            <a:stCxn id="2878" idx="0"/>
            <a:endCxn id="2883" idx="2"/>
          </p:cNvCxnSpPr>
          <p:nvPr/>
        </p:nvCxnSpPr>
        <p:spPr>
          <a:xfrm flipH="1" rot="10800000">
            <a:off x="983712" y="2932900"/>
            <a:ext cx="3657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4" name="Google Shape;2884;p61"/>
          <p:cNvCxnSpPr>
            <a:stCxn id="2885" idx="0"/>
            <a:endCxn id="2886" idx="2"/>
          </p:cNvCxnSpPr>
          <p:nvPr/>
        </p:nvCxnSpPr>
        <p:spPr>
          <a:xfrm flipH="1" rot="10800000">
            <a:off x="1364712" y="2932900"/>
            <a:ext cx="3886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7" name="Google Shape;2887;p61"/>
          <p:cNvCxnSpPr>
            <a:stCxn id="2885" idx="0"/>
            <a:endCxn id="2888" idx="2"/>
          </p:cNvCxnSpPr>
          <p:nvPr/>
        </p:nvCxnSpPr>
        <p:spPr>
          <a:xfrm flipH="1" rot="10800000">
            <a:off x="1364712" y="2932900"/>
            <a:ext cx="44958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9" name="Google Shape;2889;p61"/>
          <p:cNvCxnSpPr>
            <a:stCxn id="2885" idx="0"/>
            <a:endCxn id="2890" idx="2"/>
          </p:cNvCxnSpPr>
          <p:nvPr/>
        </p:nvCxnSpPr>
        <p:spPr>
          <a:xfrm flipH="1" rot="10800000">
            <a:off x="1364712" y="2932900"/>
            <a:ext cx="51054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1" name="Google Shape;2891;p61"/>
          <p:cNvCxnSpPr>
            <a:stCxn id="2892" idx="0"/>
            <a:endCxn id="2872" idx="2"/>
          </p:cNvCxnSpPr>
          <p:nvPr/>
        </p:nvCxnSpPr>
        <p:spPr>
          <a:xfrm rot="10800000">
            <a:off x="1593312" y="2932900"/>
            <a:ext cx="228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3" name="Google Shape;2893;p61"/>
          <p:cNvCxnSpPr>
            <a:stCxn id="2892" idx="0"/>
            <a:endCxn id="2874" idx="2"/>
          </p:cNvCxnSpPr>
          <p:nvPr/>
        </p:nvCxnSpPr>
        <p:spPr>
          <a:xfrm flipH="1" rot="10800000">
            <a:off x="1821912" y="2932900"/>
            <a:ext cx="3810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4" name="Google Shape;2894;p61"/>
          <p:cNvCxnSpPr>
            <a:stCxn id="2892" idx="0"/>
            <a:endCxn id="2876" idx="2"/>
          </p:cNvCxnSpPr>
          <p:nvPr/>
        </p:nvCxnSpPr>
        <p:spPr>
          <a:xfrm flipH="1" rot="10800000">
            <a:off x="1821912" y="2932900"/>
            <a:ext cx="990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5" name="Google Shape;2895;p61"/>
          <p:cNvCxnSpPr>
            <a:stCxn id="2896" idx="0"/>
            <a:endCxn id="2879" idx="2"/>
          </p:cNvCxnSpPr>
          <p:nvPr/>
        </p:nvCxnSpPr>
        <p:spPr>
          <a:xfrm flipH="1" rot="10800000">
            <a:off x="2202912" y="2932900"/>
            <a:ext cx="1219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7" name="Google Shape;2897;p61"/>
          <p:cNvCxnSpPr>
            <a:stCxn id="2896" idx="0"/>
            <a:endCxn id="2881" idx="2"/>
          </p:cNvCxnSpPr>
          <p:nvPr/>
        </p:nvCxnSpPr>
        <p:spPr>
          <a:xfrm flipH="1" rot="10800000">
            <a:off x="2202912" y="2932900"/>
            <a:ext cx="18288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8" name="Google Shape;2898;p61"/>
          <p:cNvCxnSpPr>
            <a:stCxn id="2896" idx="0"/>
            <a:endCxn id="2883" idx="2"/>
          </p:cNvCxnSpPr>
          <p:nvPr/>
        </p:nvCxnSpPr>
        <p:spPr>
          <a:xfrm flipH="1" rot="10800000">
            <a:off x="2202912" y="2932900"/>
            <a:ext cx="24384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9" name="Google Shape;2899;p61"/>
          <p:cNvCxnSpPr>
            <a:stCxn id="2900" idx="0"/>
            <a:endCxn id="2886" idx="2"/>
          </p:cNvCxnSpPr>
          <p:nvPr/>
        </p:nvCxnSpPr>
        <p:spPr>
          <a:xfrm flipH="1" rot="10800000">
            <a:off x="2583912" y="2932900"/>
            <a:ext cx="26670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1" name="Google Shape;2901;p61"/>
          <p:cNvCxnSpPr>
            <a:stCxn id="2900" idx="0"/>
            <a:endCxn id="2888" idx="2"/>
          </p:cNvCxnSpPr>
          <p:nvPr/>
        </p:nvCxnSpPr>
        <p:spPr>
          <a:xfrm flipH="1" rot="10800000">
            <a:off x="2583912" y="2932900"/>
            <a:ext cx="3276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2" name="Google Shape;2902;p61"/>
          <p:cNvCxnSpPr>
            <a:stCxn id="2900" idx="0"/>
            <a:endCxn id="2890" idx="2"/>
          </p:cNvCxnSpPr>
          <p:nvPr/>
        </p:nvCxnSpPr>
        <p:spPr>
          <a:xfrm flipH="1" rot="10800000">
            <a:off x="2583912" y="2932900"/>
            <a:ext cx="3886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3" name="Google Shape;2903;p61"/>
          <p:cNvCxnSpPr>
            <a:stCxn id="2904" idx="0"/>
            <a:endCxn id="2872" idx="2"/>
          </p:cNvCxnSpPr>
          <p:nvPr/>
        </p:nvCxnSpPr>
        <p:spPr>
          <a:xfrm rot="10800000">
            <a:off x="1593312" y="2932900"/>
            <a:ext cx="14478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5" name="Google Shape;2905;p61"/>
          <p:cNvCxnSpPr>
            <a:stCxn id="2904" idx="0"/>
            <a:endCxn id="2874" idx="2"/>
          </p:cNvCxnSpPr>
          <p:nvPr/>
        </p:nvCxnSpPr>
        <p:spPr>
          <a:xfrm rot="10800000">
            <a:off x="2202912" y="2932900"/>
            <a:ext cx="838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6" name="Google Shape;2906;p61"/>
          <p:cNvCxnSpPr>
            <a:stCxn id="2904" idx="0"/>
            <a:endCxn id="2876" idx="2"/>
          </p:cNvCxnSpPr>
          <p:nvPr/>
        </p:nvCxnSpPr>
        <p:spPr>
          <a:xfrm rot="10800000">
            <a:off x="2812512" y="2932900"/>
            <a:ext cx="228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7" name="Google Shape;2907;p61"/>
          <p:cNvCxnSpPr>
            <a:stCxn id="2908" idx="0"/>
            <a:endCxn id="2879" idx="2"/>
          </p:cNvCxnSpPr>
          <p:nvPr/>
        </p:nvCxnSpPr>
        <p:spPr>
          <a:xfrm rot="10800000">
            <a:off x="3422112" y="2932900"/>
            <a:ext cx="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9" name="Google Shape;2909;p61"/>
          <p:cNvCxnSpPr>
            <a:stCxn id="2908" idx="0"/>
            <a:endCxn id="2881" idx="2"/>
          </p:cNvCxnSpPr>
          <p:nvPr/>
        </p:nvCxnSpPr>
        <p:spPr>
          <a:xfrm flipH="1" rot="10800000">
            <a:off x="3422112" y="2932900"/>
            <a:ext cx="609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0" name="Google Shape;2910;p61"/>
          <p:cNvCxnSpPr>
            <a:stCxn id="2908" idx="0"/>
            <a:endCxn id="2883" idx="2"/>
          </p:cNvCxnSpPr>
          <p:nvPr/>
        </p:nvCxnSpPr>
        <p:spPr>
          <a:xfrm flipH="1" rot="10800000">
            <a:off x="3422112" y="2932900"/>
            <a:ext cx="1219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1" name="Google Shape;2911;p61"/>
          <p:cNvCxnSpPr>
            <a:stCxn id="2912" idx="0"/>
            <a:endCxn id="2886" idx="2"/>
          </p:cNvCxnSpPr>
          <p:nvPr/>
        </p:nvCxnSpPr>
        <p:spPr>
          <a:xfrm flipH="1" rot="10800000">
            <a:off x="3803112" y="2932900"/>
            <a:ext cx="14478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3" name="Google Shape;2913;p61"/>
          <p:cNvCxnSpPr>
            <a:stCxn id="2912" idx="0"/>
            <a:endCxn id="2888" idx="2"/>
          </p:cNvCxnSpPr>
          <p:nvPr/>
        </p:nvCxnSpPr>
        <p:spPr>
          <a:xfrm flipH="1" rot="10800000">
            <a:off x="3803112" y="2932900"/>
            <a:ext cx="20574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4" name="Google Shape;2914;p61"/>
          <p:cNvCxnSpPr>
            <a:stCxn id="2912" idx="0"/>
            <a:endCxn id="2890" idx="2"/>
          </p:cNvCxnSpPr>
          <p:nvPr/>
        </p:nvCxnSpPr>
        <p:spPr>
          <a:xfrm flipH="1" rot="10800000">
            <a:off x="3803112" y="2932900"/>
            <a:ext cx="26670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5" name="Google Shape;2915;p61"/>
          <p:cNvCxnSpPr>
            <a:stCxn id="2872" idx="2"/>
            <a:endCxn id="2916" idx="0"/>
          </p:cNvCxnSpPr>
          <p:nvPr/>
        </p:nvCxnSpPr>
        <p:spPr>
          <a:xfrm>
            <a:off x="1593307" y="2932900"/>
            <a:ext cx="26670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7" name="Google Shape;2917;p61"/>
          <p:cNvCxnSpPr>
            <a:stCxn id="2874" idx="2"/>
            <a:endCxn id="2916" idx="0"/>
          </p:cNvCxnSpPr>
          <p:nvPr/>
        </p:nvCxnSpPr>
        <p:spPr>
          <a:xfrm>
            <a:off x="2202907" y="2932900"/>
            <a:ext cx="20574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8" name="Google Shape;2918;p61"/>
          <p:cNvCxnSpPr>
            <a:stCxn id="2876" idx="2"/>
            <a:endCxn id="2916" idx="0"/>
          </p:cNvCxnSpPr>
          <p:nvPr/>
        </p:nvCxnSpPr>
        <p:spPr>
          <a:xfrm>
            <a:off x="2812507" y="2932900"/>
            <a:ext cx="14478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9" name="Google Shape;2919;p61"/>
          <p:cNvCxnSpPr>
            <a:stCxn id="2879" idx="2"/>
            <a:endCxn id="2920" idx="0"/>
          </p:cNvCxnSpPr>
          <p:nvPr/>
        </p:nvCxnSpPr>
        <p:spPr>
          <a:xfrm>
            <a:off x="3422107" y="2932900"/>
            <a:ext cx="1219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1" name="Google Shape;2921;p61"/>
          <p:cNvCxnSpPr>
            <a:stCxn id="2881" idx="2"/>
            <a:endCxn id="2920" idx="0"/>
          </p:cNvCxnSpPr>
          <p:nvPr/>
        </p:nvCxnSpPr>
        <p:spPr>
          <a:xfrm>
            <a:off x="4031707" y="2932900"/>
            <a:ext cx="609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2" name="Google Shape;2922;p61"/>
          <p:cNvCxnSpPr>
            <a:stCxn id="2883" idx="2"/>
            <a:endCxn id="2920" idx="0"/>
          </p:cNvCxnSpPr>
          <p:nvPr/>
        </p:nvCxnSpPr>
        <p:spPr>
          <a:xfrm>
            <a:off x="4641307" y="2932900"/>
            <a:ext cx="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3" name="Google Shape;2923;p61"/>
          <p:cNvCxnSpPr>
            <a:endCxn id="2886" idx="2"/>
          </p:cNvCxnSpPr>
          <p:nvPr/>
        </p:nvCxnSpPr>
        <p:spPr>
          <a:xfrm flipH="1" rot="10800000">
            <a:off x="5022307" y="2932900"/>
            <a:ext cx="228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4" name="Google Shape;2924;p61"/>
          <p:cNvCxnSpPr>
            <a:endCxn id="2888" idx="2"/>
          </p:cNvCxnSpPr>
          <p:nvPr/>
        </p:nvCxnSpPr>
        <p:spPr>
          <a:xfrm flipH="1" rot="10800000">
            <a:off x="5022307" y="2932900"/>
            <a:ext cx="838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5" name="Google Shape;2925;p61"/>
          <p:cNvCxnSpPr>
            <a:stCxn id="2926" idx="0"/>
            <a:endCxn id="2890" idx="2"/>
          </p:cNvCxnSpPr>
          <p:nvPr/>
        </p:nvCxnSpPr>
        <p:spPr>
          <a:xfrm flipH="1" rot="10800000">
            <a:off x="5022312" y="2932900"/>
            <a:ext cx="14478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7" name="Google Shape;2927;p61"/>
          <p:cNvCxnSpPr>
            <a:stCxn id="2872" idx="2"/>
            <a:endCxn id="2928" idx="0"/>
          </p:cNvCxnSpPr>
          <p:nvPr/>
        </p:nvCxnSpPr>
        <p:spPr>
          <a:xfrm>
            <a:off x="1593307" y="2932900"/>
            <a:ext cx="3886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9" name="Google Shape;2929;p61"/>
          <p:cNvCxnSpPr>
            <a:stCxn id="2874" idx="2"/>
            <a:endCxn id="2928" idx="0"/>
          </p:cNvCxnSpPr>
          <p:nvPr/>
        </p:nvCxnSpPr>
        <p:spPr>
          <a:xfrm>
            <a:off x="2202907" y="2932900"/>
            <a:ext cx="3276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0" name="Google Shape;2930;p61"/>
          <p:cNvCxnSpPr>
            <a:stCxn id="2876" idx="2"/>
            <a:endCxn id="2928" idx="0"/>
          </p:cNvCxnSpPr>
          <p:nvPr/>
        </p:nvCxnSpPr>
        <p:spPr>
          <a:xfrm>
            <a:off x="2812507" y="2932900"/>
            <a:ext cx="26670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1" name="Google Shape;2931;p61"/>
          <p:cNvCxnSpPr>
            <a:stCxn id="2879" idx="2"/>
            <a:endCxn id="2932" idx="0"/>
          </p:cNvCxnSpPr>
          <p:nvPr/>
        </p:nvCxnSpPr>
        <p:spPr>
          <a:xfrm>
            <a:off x="3422107" y="2932900"/>
            <a:ext cx="24384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3" name="Google Shape;2933;p61"/>
          <p:cNvCxnSpPr>
            <a:stCxn id="2881" idx="2"/>
            <a:endCxn id="2932" idx="0"/>
          </p:cNvCxnSpPr>
          <p:nvPr/>
        </p:nvCxnSpPr>
        <p:spPr>
          <a:xfrm>
            <a:off x="4031707" y="2932900"/>
            <a:ext cx="18288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4" name="Google Shape;2934;p61"/>
          <p:cNvCxnSpPr>
            <a:stCxn id="2883" idx="2"/>
            <a:endCxn id="2932" idx="0"/>
          </p:cNvCxnSpPr>
          <p:nvPr/>
        </p:nvCxnSpPr>
        <p:spPr>
          <a:xfrm>
            <a:off x="4641307" y="2932900"/>
            <a:ext cx="1219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5" name="Google Shape;2935;p61"/>
          <p:cNvCxnSpPr>
            <a:endCxn id="2886" idx="2"/>
          </p:cNvCxnSpPr>
          <p:nvPr/>
        </p:nvCxnSpPr>
        <p:spPr>
          <a:xfrm rot="10800000">
            <a:off x="5250907" y="2932900"/>
            <a:ext cx="990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6" name="Google Shape;2936;p61"/>
          <p:cNvCxnSpPr>
            <a:stCxn id="2937" idx="0"/>
            <a:endCxn id="2888" idx="2"/>
          </p:cNvCxnSpPr>
          <p:nvPr/>
        </p:nvCxnSpPr>
        <p:spPr>
          <a:xfrm rot="10800000">
            <a:off x="5860512" y="2932900"/>
            <a:ext cx="3810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8" name="Google Shape;2938;p61"/>
          <p:cNvCxnSpPr>
            <a:endCxn id="2890" idx="2"/>
          </p:cNvCxnSpPr>
          <p:nvPr/>
        </p:nvCxnSpPr>
        <p:spPr>
          <a:xfrm flipH="1" rot="10800000">
            <a:off x="6241507" y="2932900"/>
            <a:ext cx="228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9" name="Google Shape;2939;p61"/>
          <p:cNvCxnSpPr>
            <a:stCxn id="2872" idx="2"/>
            <a:endCxn id="2940" idx="0"/>
          </p:cNvCxnSpPr>
          <p:nvPr/>
        </p:nvCxnSpPr>
        <p:spPr>
          <a:xfrm>
            <a:off x="1593307" y="2932900"/>
            <a:ext cx="51054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1" name="Google Shape;2941;p61"/>
          <p:cNvCxnSpPr>
            <a:stCxn id="2874" idx="2"/>
            <a:endCxn id="2940" idx="0"/>
          </p:cNvCxnSpPr>
          <p:nvPr/>
        </p:nvCxnSpPr>
        <p:spPr>
          <a:xfrm>
            <a:off x="2202907" y="2932900"/>
            <a:ext cx="44958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2" name="Google Shape;2942;p61"/>
          <p:cNvCxnSpPr>
            <a:stCxn id="2876" idx="2"/>
            <a:endCxn id="2940" idx="0"/>
          </p:cNvCxnSpPr>
          <p:nvPr/>
        </p:nvCxnSpPr>
        <p:spPr>
          <a:xfrm>
            <a:off x="2812507" y="2932900"/>
            <a:ext cx="3886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3" name="Google Shape;2943;p61"/>
          <p:cNvCxnSpPr>
            <a:endCxn id="2879" idx="2"/>
          </p:cNvCxnSpPr>
          <p:nvPr/>
        </p:nvCxnSpPr>
        <p:spPr>
          <a:xfrm rot="10800000">
            <a:off x="3422107" y="2932900"/>
            <a:ext cx="3657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4" name="Google Shape;2944;p61"/>
          <p:cNvCxnSpPr>
            <a:stCxn id="2881" idx="2"/>
            <a:endCxn id="2945" idx="0"/>
          </p:cNvCxnSpPr>
          <p:nvPr/>
        </p:nvCxnSpPr>
        <p:spPr>
          <a:xfrm>
            <a:off x="4031707" y="2932900"/>
            <a:ext cx="30480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6" name="Google Shape;2946;p61"/>
          <p:cNvCxnSpPr>
            <a:stCxn id="2883" idx="2"/>
            <a:endCxn id="2945" idx="0"/>
          </p:cNvCxnSpPr>
          <p:nvPr/>
        </p:nvCxnSpPr>
        <p:spPr>
          <a:xfrm>
            <a:off x="4641307" y="2932900"/>
            <a:ext cx="24384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7" name="Google Shape;2947;p61"/>
          <p:cNvCxnSpPr>
            <a:stCxn id="2886" idx="2"/>
            <a:endCxn id="2948" idx="0"/>
          </p:cNvCxnSpPr>
          <p:nvPr/>
        </p:nvCxnSpPr>
        <p:spPr>
          <a:xfrm>
            <a:off x="5250907" y="2932900"/>
            <a:ext cx="22098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9" name="Google Shape;2949;p61"/>
          <p:cNvCxnSpPr>
            <a:stCxn id="2888" idx="2"/>
            <a:endCxn id="2948" idx="0"/>
          </p:cNvCxnSpPr>
          <p:nvPr/>
        </p:nvCxnSpPr>
        <p:spPr>
          <a:xfrm>
            <a:off x="5860507" y="2932900"/>
            <a:ext cx="1600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0" name="Google Shape;2950;p61"/>
          <p:cNvCxnSpPr>
            <a:stCxn id="2890" idx="2"/>
            <a:endCxn id="2948" idx="0"/>
          </p:cNvCxnSpPr>
          <p:nvPr/>
        </p:nvCxnSpPr>
        <p:spPr>
          <a:xfrm>
            <a:off x="6470107" y="2932900"/>
            <a:ext cx="990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1" name="Google Shape;2951;p61"/>
          <p:cNvSpPr/>
          <p:nvPr/>
        </p:nvSpPr>
        <p:spPr>
          <a:xfrm>
            <a:off x="2873731" y="3781128"/>
            <a:ext cx="1103700" cy="10701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2" name="Google Shape;2952;p61"/>
          <p:cNvSpPr/>
          <p:nvPr/>
        </p:nvSpPr>
        <p:spPr>
          <a:xfrm>
            <a:off x="4092931" y="3781128"/>
            <a:ext cx="1103700" cy="10701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53" name="Google Shape;2953;p61"/>
          <p:cNvCxnSpPr>
            <a:stCxn id="2954" idx="2"/>
            <a:endCxn id="2955" idx="0"/>
          </p:cNvCxnSpPr>
          <p:nvPr/>
        </p:nvCxnSpPr>
        <p:spPr>
          <a:xfrm>
            <a:off x="38031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6" name="Google Shape;2956;p61"/>
          <p:cNvCxnSpPr>
            <a:stCxn id="2954" idx="2"/>
            <a:endCxn id="2957" idx="0"/>
          </p:cNvCxnSpPr>
          <p:nvPr/>
        </p:nvCxnSpPr>
        <p:spPr>
          <a:xfrm>
            <a:off x="38031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8" name="Google Shape;2958;p61"/>
          <p:cNvCxnSpPr>
            <a:stCxn id="2954" idx="2"/>
            <a:endCxn id="2959" idx="0"/>
          </p:cNvCxnSpPr>
          <p:nvPr/>
        </p:nvCxnSpPr>
        <p:spPr>
          <a:xfrm flipH="1">
            <a:off x="37269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0" name="Google Shape;2960;p61"/>
          <p:cNvCxnSpPr>
            <a:stCxn id="2961" idx="2"/>
            <a:endCxn id="2962" idx="0"/>
          </p:cNvCxnSpPr>
          <p:nvPr/>
        </p:nvCxnSpPr>
        <p:spPr>
          <a:xfrm>
            <a:off x="34221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3" name="Google Shape;2963;p61"/>
          <p:cNvCxnSpPr>
            <a:stCxn id="2961" idx="2"/>
            <a:endCxn id="2964" idx="0"/>
          </p:cNvCxnSpPr>
          <p:nvPr/>
        </p:nvCxnSpPr>
        <p:spPr>
          <a:xfrm>
            <a:off x="34221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5" name="Google Shape;2965;p61"/>
          <p:cNvCxnSpPr>
            <a:stCxn id="2961" idx="2"/>
            <a:endCxn id="2966" idx="0"/>
          </p:cNvCxnSpPr>
          <p:nvPr/>
        </p:nvCxnSpPr>
        <p:spPr>
          <a:xfrm flipH="1">
            <a:off x="33459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7" name="Google Shape;2967;p61"/>
          <p:cNvCxnSpPr>
            <a:stCxn id="2968" idx="2"/>
            <a:endCxn id="2969" idx="0"/>
          </p:cNvCxnSpPr>
          <p:nvPr/>
        </p:nvCxnSpPr>
        <p:spPr>
          <a:xfrm>
            <a:off x="30411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0" name="Google Shape;2970;p61"/>
          <p:cNvCxnSpPr>
            <a:stCxn id="2968" idx="2"/>
            <a:endCxn id="2971" idx="0"/>
          </p:cNvCxnSpPr>
          <p:nvPr/>
        </p:nvCxnSpPr>
        <p:spPr>
          <a:xfrm>
            <a:off x="30411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2" name="Google Shape;2972;p61"/>
          <p:cNvCxnSpPr>
            <a:stCxn id="2968" idx="2"/>
            <a:endCxn id="2973" idx="0"/>
          </p:cNvCxnSpPr>
          <p:nvPr/>
        </p:nvCxnSpPr>
        <p:spPr>
          <a:xfrm flipH="1">
            <a:off x="29649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4" name="Google Shape;2974;p61"/>
          <p:cNvCxnSpPr>
            <a:stCxn id="2968" idx="0"/>
            <a:endCxn id="2904" idx="2"/>
          </p:cNvCxnSpPr>
          <p:nvPr/>
        </p:nvCxnSpPr>
        <p:spPr>
          <a:xfrm rot="10800000">
            <a:off x="30411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5" name="Google Shape;2975;p61"/>
          <p:cNvCxnSpPr>
            <a:stCxn id="2968" idx="0"/>
            <a:endCxn id="2908" idx="2"/>
          </p:cNvCxnSpPr>
          <p:nvPr/>
        </p:nvCxnSpPr>
        <p:spPr>
          <a:xfrm flipH="1" rot="10800000">
            <a:off x="30411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6" name="Google Shape;2976;p61"/>
          <p:cNvCxnSpPr>
            <a:stCxn id="2968" idx="0"/>
            <a:endCxn id="2912" idx="2"/>
          </p:cNvCxnSpPr>
          <p:nvPr/>
        </p:nvCxnSpPr>
        <p:spPr>
          <a:xfrm flipH="1" rot="10800000">
            <a:off x="30411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7" name="Google Shape;2977;p61"/>
          <p:cNvCxnSpPr>
            <a:stCxn id="2904" idx="2"/>
            <a:endCxn id="2961" idx="0"/>
          </p:cNvCxnSpPr>
          <p:nvPr/>
        </p:nvCxnSpPr>
        <p:spPr>
          <a:xfrm>
            <a:off x="30411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8" name="Google Shape;2978;p61"/>
          <p:cNvCxnSpPr>
            <a:stCxn id="2904" idx="2"/>
            <a:endCxn id="2954" idx="0"/>
          </p:cNvCxnSpPr>
          <p:nvPr/>
        </p:nvCxnSpPr>
        <p:spPr>
          <a:xfrm>
            <a:off x="30411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9" name="Google Shape;2979;p61"/>
          <p:cNvCxnSpPr>
            <a:stCxn id="2908" idx="2"/>
            <a:endCxn id="2961" idx="0"/>
          </p:cNvCxnSpPr>
          <p:nvPr/>
        </p:nvCxnSpPr>
        <p:spPr>
          <a:xfrm>
            <a:off x="34221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0" name="Google Shape;2980;p61"/>
          <p:cNvCxnSpPr>
            <a:stCxn id="2908" idx="2"/>
            <a:endCxn id="2954" idx="0"/>
          </p:cNvCxnSpPr>
          <p:nvPr/>
        </p:nvCxnSpPr>
        <p:spPr>
          <a:xfrm>
            <a:off x="34221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1" name="Google Shape;2981;p61"/>
          <p:cNvCxnSpPr>
            <a:stCxn id="2912" idx="2"/>
            <a:endCxn id="2954" idx="0"/>
          </p:cNvCxnSpPr>
          <p:nvPr/>
        </p:nvCxnSpPr>
        <p:spPr>
          <a:xfrm>
            <a:off x="38031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2" name="Google Shape;2982;p61"/>
          <p:cNvCxnSpPr>
            <a:stCxn id="2912" idx="2"/>
            <a:endCxn id="2961" idx="0"/>
          </p:cNvCxnSpPr>
          <p:nvPr/>
        </p:nvCxnSpPr>
        <p:spPr>
          <a:xfrm flipH="1">
            <a:off x="34221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3" name="Google Shape;2983;p6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Topology #4: Fat Tree Clos Network</a:t>
            </a:r>
            <a:endParaRPr/>
          </a:p>
        </p:txBody>
      </p:sp>
      <p:sp>
        <p:nvSpPr>
          <p:cNvPr id="2984" name="Google Shape;2984;p61"/>
          <p:cNvSpPr txBox="1"/>
          <p:nvPr>
            <p:ph idx="1" type="body"/>
          </p:nvPr>
        </p:nvSpPr>
        <p:spPr>
          <a:xfrm>
            <a:off x="107050" y="402200"/>
            <a:ext cx="8909700" cy="19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i="1" lang="en"/>
              <a:t>k</a:t>
            </a:r>
            <a:r>
              <a:rPr lang="en"/>
              <a:t>-ary fat tree has: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k</a:t>
            </a:r>
            <a:r>
              <a:rPr lang="en"/>
              <a:t> pods. Each pod has </a:t>
            </a:r>
            <a:r>
              <a:rPr i="1" lang="en"/>
              <a:t>k</a:t>
            </a:r>
            <a:r>
              <a:rPr lang="en"/>
              <a:t> switches, half in each layer.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switch has </a:t>
            </a:r>
            <a:r>
              <a:rPr i="1" lang="en"/>
              <a:t>k</a:t>
            </a:r>
            <a:r>
              <a:rPr lang="en"/>
              <a:t> links, half up and half down.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</a:t>
            </a:r>
            <a:r>
              <a:rPr i="1" lang="en"/>
              <a:t>k</a:t>
            </a:r>
            <a:r>
              <a:rPr lang="en"/>
              <a:t>/2)</a:t>
            </a:r>
            <a:r>
              <a:rPr baseline="30000" lang="en"/>
              <a:t>2</a:t>
            </a:r>
            <a:r>
              <a:rPr lang="en"/>
              <a:t> servers per pod.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</a:t>
            </a:r>
            <a:r>
              <a:rPr i="1" lang="en"/>
              <a:t>k</a:t>
            </a:r>
            <a:r>
              <a:rPr lang="en"/>
              <a:t>/2)</a:t>
            </a:r>
            <a:r>
              <a:rPr baseline="30000" lang="en"/>
              <a:t>2</a:t>
            </a:r>
            <a:r>
              <a:rPr lang="en"/>
              <a:t> core switches. Each has </a:t>
            </a:r>
            <a:r>
              <a:rPr i="1" lang="en"/>
              <a:t>k</a:t>
            </a:r>
            <a:r>
              <a:rPr lang="en"/>
              <a:t> links down to pods.</a:t>
            </a:r>
            <a:endParaRPr/>
          </a:p>
        </p:txBody>
      </p:sp>
      <p:sp>
        <p:nvSpPr>
          <p:cNvPr id="2969" name="Google Shape;2969;p61"/>
          <p:cNvSpPr/>
          <p:nvPr/>
        </p:nvSpPr>
        <p:spPr>
          <a:xfrm>
            <a:off x="3010948" y="4735300"/>
            <a:ext cx="60300" cy="60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8" name="Google Shape;2968;p61"/>
          <p:cNvSpPr/>
          <p:nvPr/>
        </p:nvSpPr>
        <p:spPr>
          <a:xfrm>
            <a:off x="2968662" y="43120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1" name="Google Shape;2961;p61"/>
          <p:cNvSpPr/>
          <p:nvPr/>
        </p:nvSpPr>
        <p:spPr>
          <a:xfrm>
            <a:off x="3349662" y="43120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4" name="Google Shape;2954;p61"/>
          <p:cNvSpPr/>
          <p:nvPr/>
        </p:nvSpPr>
        <p:spPr>
          <a:xfrm>
            <a:off x="3730662" y="43120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4" name="Google Shape;2904;p61"/>
          <p:cNvSpPr/>
          <p:nvPr/>
        </p:nvSpPr>
        <p:spPr>
          <a:xfrm>
            <a:off x="2968662" y="3854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8" name="Google Shape;2908;p61"/>
          <p:cNvSpPr/>
          <p:nvPr/>
        </p:nvSpPr>
        <p:spPr>
          <a:xfrm>
            <a:off x="3349662" y="3854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2" name="Google Shape;2912;p61"/>
          <p:cNvSpPr/>
          <p:nvPr/>
        </p:nvSpPr>
        <p:spPr>
          <a:xfrm>
            <a:off x="3730662" y="3854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1" name="Google Shape;2971;p61"/>
          <p:cNvSpPr/>
          <p:nvPr/>
        </p:nvSpPr>
        <p:spPr>
          <a:xfrm>
            <a:off x="3087148" y="4735300"/>
            <a:ext cx="60300" cy="60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3" name="Google Shape;2973;p61"/>
          <p:cNvSpPr/>
          <p:nvPr/>
        </p:nvSpPr>
        <p:spPr>
          <a:xfrm>
            <a:off x="2934748" y="4735300"/>
            <a:ext cx="60300" cy="60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2" name="Google Shape;2962;p61"/>
          <p:cNvSpPr/>
          <p:nvPr/>
        </p:nvSpPr>
        <p:spPr>
          <a:xfrm>
            <a:off x="3391948" y="4735300"/>
            <a:ext cx="60300" cy="60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4" name="Google Shape;2964;p61"/>
          <p:cNvSpPr/>
          <p:nvPr/>
        </p:nvSpPr>
        <p:spPr>
          <a:xfrm>
            <a:off x="3468148" y="4735300"/>
            <a:ext cx="60300" cy="60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6" name="Google Shape;2966;p61"/>
          <p:cNvSpPr/>
          <p:nvPr/>
        </p:nvSpPr>
        <p:spPr>
          <a:xfrm>
            <a:off x="3315748" y="4735300"/>
            <a:ext cx="60300" cy="60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5" name="Google Shape;2955;p61"/>
          <p:cNvSpPr/>
          <p:nvPr/>
        </p:nvSpPr>
        <p:spPr>
          <a:xfrm>
            <a:off x="3772948" y="4735300"/>
            <a:ext cx="60300" cy="60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7" name="Google Shape;2957;p61"/>
          <p:cNvSpPr/>
          <p:nvPr/>
        </p:nvSpPr>
        <p:spPr>
          <a:xfrm>
            <a:off x="3849148" y="4735300"/>
            <a:ext cx="60300" cy="60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9" name="Google Shape;2959;p61"/>
          <p:cNvSpPr/>
          <p:nvPr/>
        </p:nvSpPr>
        <p:spPr>
          <a:xfrm>
            <a:off x="3696748" y="4735300"/>
            <a:ext cx="60300" cy="60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85" name="Google Shape;2985;p61"/>
          <p:cNvCxnSpPr>
            <a:stCxn id="2986" idx="2"/>
            <a:endCxn id="2987" idx="0"/>
          </p:cNvCxnSpPr>
          <p:nvPr/>
        </p:nvCxnSpPr>
        <p:spPr>
          <a:xfrm>
            <a:off x="50223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8" name="Google Shape;2988;p61"/>
          <p:cNvCxnSpPr>
            <a:stCxn id="2986" idx="2"/>
            <a:endCxn id="2989" idx="0"/>
          </p:cNvCxnSpPr>
          <p:nvPr/>
        </p:nvCxnSpPr>
        <p:spPr>
          <a:xfrm>
            <a:off x="50223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0" name="Google Shape;2990;p61"/>
          <p:cNvCxnSpPr>
            <a:stCxn id="2986" idx="2"/>
            <a:endCxn id="2991" idx="0"/>
          </p:cNvCxnSpPr>
          <p:nvPr/>
        </p:nvCxnSpPr>
        <p:spPr>
          <a:xfrm flipH="1">
            <a:off x="49461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2" name="Google Shape;2992;p61"/>
          <p:cNvCxnSpPr>
            <a:stCxn id="2993" idx="2"/>
            <a:endCxn id="2994" idx="0"/>
          </p:cNvCxnSpPr>
          <p:nvPr/>
        </p:nvCxnSpPr>
        <p:spPr>
          <a:xfrm>
            <a:off x="46413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5" name="Google Shape;2995;p61"/>
          <p:cNvCxnSpPr>
            <a:stCxn id="2993" idx="2"/>
            <a:endCxn id="2996" idx="0"/>
          </p:cNvCxnSpPr>
          <p:nvPr/>
        </p:nvCxnSpPr>
        <p:spPr>
          <a:xfrm>
            <a:off x="46413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7" name="Google Shape;2997;p61"/>
          <p:cNvCxnSpPr>
            <a:stCxn id="2993" idx="2"/>
            <a:endCxn id="2998" idx="0"/>
          </p:cNvCxnSpPr>
          <p:nvPr/>
        </p:nvCxnSpPr>
        <p:spPr>
          <a:xfrm flipH="1">
            <a:off x="45651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9" name="Google Shape;2999;p61"/>
          <p:cNvCxnSpPr>
            <a:stCxn id="3000" idx="2"/>
            <a:endCxn id="3001" idx="0"/>
          </p:cNvCxnSpPr>
          <p:nvPr/>
        </p:nvCxnSpPr>
        <p:spPr>
          <a:xfrm>
            <a:off x="42603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2" name="Google Shape;3002;p61"/>
          <p:cNvCxnSpPr>
            <a:stCxn id="3000" idx="2"/>
            <a:endCxn id="3003" idx="0"/>
          </p:cNvCxnSpPr>
          <p:nvPr/>
        </p:nvCxnSpPr>
        <p:spPr>
          <a:xfrm>
            <a:off x="42603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4" name="Google Shape;3004;p61"/>
          <p:cNvCxnSpPr>
            <a:stCxn id="3000" idx="2"/>
            <a:endCxn id="3005" idx="0"/>
          </p:cNvCxnSpPr>
          <p:nvPr/>
        </p:nvCxnSpPr>
        <p:spPr>
          <a:xfrm flipH="1">
            <a:off x="41841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6" name="Google Shape;3006;p61"/>
          <p:cNvCxnSpPr>
            <a:stCxn id="3000" idx="0"/>
            <a:endCxn id="2916" idx="2"/>
          </p:cNvCxnSpPr>
          <p:nvPr/>
        </p:nvCxnSpPr>
        <p:spPr>
          <a:xfrm rot="10800000">
            <a:off x="42603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7" name="Google Shape;3007;p61"/>
          <p:cNvCxnSpPr>
            <a:stCxn id="3000" idx="0"/>
            <a:endCxn id="2920" idx="2"/>
          </p:cNvCxnSpPr>
          <p:nvPr/>
        </p:nvCxnSpPr>
        <p:spPr>
          <a:xfrm flipH="1" rot="10800000">
            <a:off x="42603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8" name="Google Shape;3008;p61"/>
          <p:cNvCxnSpPr>
            <a:stCxn id="3000" idx="0"/>
            <a:endCxn id="2926" idx="2"/>
          </p:cNvCxnSpPr>
          <p:nvPr/>
        </p:nvCxnSpPr>
        <p:spPr>
          <a:xfrm flipH="1" rot="10800000">
            <a:off x="42603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9" name="Google Shape;3009;p61"/>
          <p:cNvCxnSpPr>
            <a:stCxn id="2916" idx="2"/>
            <a:endCxn id="2993" idx="0"/>
          </p:cNvCxnSpPr>
          <p:nvPr/>
        </p:nvCxnSpPr>
        <p:spPr>
          <a:xfrm>
            <a:off x="42603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0" name="Google Shape;3010;p61"/>
          <p:cNvCxnSpPr>
            <a:stCxn id="2916" idx="2"/>
            <a:endCxn id="2986" idx="0"/>
          </p:cNvCxnSpPr>
          <p:nvPr/>
        </p:nvCxnSpPr>
        <p:spPr>
          <a:xfrm>
            <a:off x="42603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1" name="Google Shape;3011;p61"/>
          <p:cNvCxnSpPr>
            <a:stCxn id="2920" idx="2"/>
            <a:endCxn id="2993" idx="0"/>
          </p:cNvCxnSpPr>
          <p:nvPr/>
        </p:nvCxnSpPr>
        <p:spPr>
          <a:xfrm>
            <a:off x="46413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2" name="Google Shape;3012;p61"/>
          <p:cNvCxnSpPr>
            <a:stCxn id="2920" idx="2"/>
            <a:endCxn id="2986" idx="0"/>
          </p:cNvCxnSpPr>
          <p:nvPr/>
        </p:nvCxnSpPr>
        <p:spPr>
          <a:xfrm>
            <a:off x="46413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3" name="Google Shape;3013;p61"/>
          <p:cNvCxnSpPr>
            <a:stCxn id="2926" idx="2"/>
            <a:endCxn id="2986" idx="0"/>
          </p:cNvCxnSpPr>
          <p:nvPr/>
        </p:nvCxnSpPr>
        <p:spPr>
          <a:xfrm>
            <a:off x="50223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4" name="Google Shape;3014;p61"/>
          <p:cNvCxnSpPr>
            <a:stCxn id="2926" idx="2"/>
            <a:endCxn id="2993" idx="0"/>
          </p:cNvCxnSpPr>
          <p:nvPr/>
        </p:nvCxnSpPr>
        <p:spPr>
          <a:xfrm flipH="1">
            <a:off x="46413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1" name="Google Shape;3001;p61"/>
          <p:cNvSpPr/>
          <p:nvPr/>
        </p:nvSpPr>
        <p:spPr>
          <a:xfrm>
            <a:off x="4230148" y="473530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0" name="Google Shape;3000;p61"/>
          <p:cNvSpPr/>
          <p:nvPr/>
        </p:nvSpPr>
        <p:spPr>
          <a:xfrm>
            <a:off x="4187862" y="43120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3" name="Google Shape;2993;p61"/>
          <p:cNvSpPr/>
          <p:nvPr/>
        </p:nvSpPr>
        <p:spPr>
          <a:xfrm>
            <a:off x="4568862" y="43120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6" name="Google Shape;2986;p61"/>
          <p:cNvSpPr/>
          <p:nvPr/>
        </p:nvSpPr>
        <p:spPr>
          <a:xfrm>
            <a:off x="4949862" y="43120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6" name="Google Shape;2916;p61"/>
          <p:cNvSpPr/>
          <p:nvPr/>
        </p:nvSpPr>
        <p:spPr>
          <a:xfrm>
            <a:off x="4187862" y="3854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0" name="Google Shape;2920;p61"/>
          <p:cNvSpPr/>
          <p:nvPr/>
        </p:nvSpPr>
        <p:spPr>
          <a:xfrm>
            <a:off x="4568862" y="3854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6" name="Google Shape;2926;p61"/>
          <p:cNvSpPr/>
          <p:nvPr/>
        </p:nvSpPr>
        <p:spPr>
          <a:xfrm>
            <a:off x="4949862" y="3854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3" name="Google Shape;3003;p61"/>
          <p:cNvSpPr/>
          <p:nvPr/>
        </p:nvSpPr>
        <p:spPr>
          <a:xfrm>
            <a:off x="4306348" y="473530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5" name="Google Shape;3005;p61"/>
          <p:cNvSpPr/>
          <p:nvPr/>
        </p:nvSpPr>
        <p:spPr>
          <a:xfrm>
            <a:off x="4153948" y="473530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4" name="Google Shape;2994;p61"/>
          <p:cNvSpPr/>
          <p:nvPr/>
        </p:nvSpPr>
        <p:spPr>
          <a:xfrm>
            <a:off x="4611148" y="473530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6" name="Google Shape;2996;p61"/>
          <p:cNvSpPr/>
          <p:nvPr/>
        </p:nvSpPr>
        <p:spPr>
          <a:xfrm>
            <a:off x="4687348" y="473530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8" name="Google Shape;2998;p61"/>
          <p:cNvSpPr/>
          <p:nvPr/>
        </p:nvSpPr>
        <p:spPr>
          <a:xfrm>
            <a:off x="4534948" y="473530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7" name="Google Shape;2987;p61"/>
          <p:cNvSpPr/>
          <p:nvPr/>
        </p:nvSpPr>
        <p:spPr>
          <a:xfrm>
            <a:off x="4992148" y="473530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9" name="Google Shape;2989;p61"/>
          <p:cNvSpPr/>
          <p:nvPr/>
        </p:nvSpPr>
        <p:spPr>
          <a:xfrm>
            <a:off x="5068348" y="473530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1" name="Google Shape;2991;p61"/>
          <p:cNvSpPr/>
          <p:nvPr/>
        </p:nvSpPr>
        <p:spPr>
          <a:xfrm>
            <a:off x="4915948" y="473530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2" name="Google Shape;2872;p61"/>
          <p:cNvSpPr/>
          <p:nvPr/>
        </p:nvSpPr>
        <p:spPr>
          <a:xfrm>
            <a:off x="1448407" y="27880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4" name="Google Shape;2874;p61"/>
          <p:cNvSpPr/>
          <p:nvPr/>
        </p:nvSpPr>
        <p:spPr>
          <a:xfrm>
            <a:off x="2058007" y="27880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6" name="Google Shape;2876;p61"/>
          <p:cNvSpPr/>
          <p:nvPr/>
        </p:nvSpPr>
        <p:spPr>
          <a:xfrm>
            <a:off x="2667607" y="27880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9" name="Google Shape;2879;p61"/>
          <p:cNvSpPr/>
          <p:nvPr/>
        </p:nvSpPr>
        <p:spPr>
          <a:xfrm>
            <a:off x="3277207" y="27880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1" name="Google Shape;2881;p61"/>
          <p:cNvSpPr/>
          <p:nvPr/>
        </p:nvSpPr>
        <p:spPr>
          <a:xfrm>
            <a:off x="3886807" y="27880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3" name="Google Shape;2883;p61"/>
          <p:cNvSpPr/>
          <p:nvPr/>
        </p:nvSpPr>
        <p:spPr>
          <a:xfrm>
            <a:off x="4496407" y="27880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6" name="Google Shape;2886;p61"/>
          <p:cNvSpPr/>
          <p:nvPr/>
        </p:nvSpPr>
        <p:spPr>
          <a:xfrm>
            <a:off x="5106007" y="27880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8" name="Google Shape;2888;p61"/>
          <p:cNvSpPr/>
          <p:nvPr/>
        </p:nvSpPr>
        <p:spPr>
          <a:xfrm>
            <a:off x="5715607" y="27880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0" name="Google Shape;2890;p61"/>
          <p:cNvSpPr/>
          <p:nvPr/>
        </p:nvSpPr>
        <p:spPr>
          <a:xfrm>
            <a:off x="6325207" y="27880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5" name="Google Shape;3015;p61"/>
          <p:cNvSpPr txBox="1"/>
          <p:nvPr/>
        </p:nvSpPr>
        <p:spPr>
          <a:xfrm>
            <a:off x="3165031" y="4851225"/>
            <a:ext cx="5211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Pod 3</a:t>
            </a:r>
            <a:endParaRPr sz="12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6" name="Google Shape;3016;p61"/>
          <p:cNvSpPr txBox="1"/>
          <p:nvPr/>
        </p:nvSpPr>
        <p:spPr>
          <a:xfrm>
            <a:off x="4384231" y="4851225"/>
            <a:ext cx="5211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Pod 4</a:t>
            </a:r>
            <a:endParaRPr sz="12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7" name="Google Shape;3017;p61"/>
          <p:cNvSpPr/>
          <p:nvPr/>
        </p:nvSpPr>
        <p:spPr>
          <a:xfrm>
            <a:off x="1654531" y="3781128"/>
            <a:ext cx="1103700" cy="10701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18" name="Google Shape;3018;p61"/>
          <p:cNvCxnSpPr>
            <a:stCxn id="3019" idx="2"/>
            <a:endCxn id="3020" idx="0"/>
          </p:cNvCxnSpPr>
          <p:nvPr/>
        </p:nvCxnSpPr>
        <p:spPr>
          <a:xfrm>
            <a:off x="25839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1" name="Google Shape;3021;p61"/>
          <p:cNvCxnSpPr>
            <a:stCxn id="3019" idx="2"/>
            <a:endCxn id="3022" idx="0"/>
          </p:cNvCxnSpPr>
          <p:nvPr/>
        </p:nvCxnSpPr>
        <p:spPr>
          <a:xfrm>
            <a:off x="25839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3" name="Google Shape;3023;p61"/>
          <p:cNvCxnSpPr>
            <a:stCxn id="3019" idx="2"/>
            <a:endCxn id="3024" idx="0"/>
          </p:cNvCxnSpPr>
          <p:nvPr/>
        </p:nvCxnSpPr>
        <p:spPr>
          <a:xfrm flipH="1">
            <a:off x="25077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5" name="Google Shape;3025;p61"/>
          <p:cNvCxnSpPr>
            <a:stCxn id="3026" idx="2"/>
            <a:endCxn id="3027" idx="0"/>
          </p:cNvCxnSpPr>
          <p:nvPr/>
        </p:nvCxnSpPr>
        <p:spPr>
          <a:xfrm>
            <a:off x="22029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8" name="Google Shape;3028;p61"/>
          <p:cNvCxnSpPr>
            <a:stCxn id="3026" idx="2"/>
            <a:endCxn id="3029" idx="0"/>
          </p:cNvCxnSpPr>
          <p:nvPr/>
        </p:nvCxnSpPr>
        <p:spPr>
          <a:xfrm>
            <a:off x="22029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0" name="Google Shape;3030;p61"/>
          <p:cNvCxnSpPr>
            <a:stCxn id="3026" idx="2"/>
            <a:endCxn id="3031" idx="0"/>
          </p:cNvCxnSpPr>
          <p:nvPr/>
        </p:nvCxnSpPr>
        <p:spPr>
          <a:xfrm flipH="1">
            <a:off x="21267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2" name="Google Shape;3032;p61"/>
          <p:cNvCxnSpPr>
            <a:stCxn id="3033" idx="2"/>
            <a:endCxn id="3034" idx="0"/>
          </p:cNvCxnSpPr>
          <p:nvPr/>
        </p:nvCxnSpPr>
        <p:spPr>
          <a:xfrm>
            <a:off x="18219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5" name="Google Shape;3035;p61"/>
          <p:cNvCxnSpPr>
            <a:stCxn id="3033" idx="2"/>
            <a:endCxn id="3036" idx="0"/>
          </p:cNvCxnSpPr>
          <p:nvPr/>
        </p:nvCxnSpPr>
        <p:spPr>
          <a:xfrm>
            <a:off x="18219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7" name="Google Shape;3037;p61"/>
          <p:cNvCxnSpPr>
            <a:stCxn id="3033" idx="2"/>
            <a:endCxn id="3038" idx="0"/>
          </p:cNvCxnSpPr>
          <p:nvPr/>
        </p:nvCxnSpPr>
        <p:spPr>
          <a:xfrm flipH="1">
            <a:off x="17457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9" name="Google Shape;3039;p61"/>
          <p:cNvCxnSpPr>
            <a:stCxn id="3033" idx="0"/>
            <a:endCxn id="2892" idx="2"/>
          </p:cNvCxnSpPr>
          <p:nvPr/>
        </p:nvCxnSpPr>
        <p:spPr>
          <a:xfrm rot="10800000">
            <a:off x="18219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0" name="Google Shape;3040;p61"/>
          <p:cNvCxnSpPr>
            <a:stCxn id="3033" idx="0"/>
            <a:endCxn id="2896" idx="2"/>
          </p:cNvCxnSpPr>
          <p:nvPr/>
        </p:nvCxnSpPr>
        <p:spPr>
          <a:xfrm flipH="1" rot="10800000">
            <a:off x="18219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1" name="Google Shape;3041;p61"/>
          <p:cNvCxnSpPr>
            <a:stCxn id="3033" idx="0"/>
            <a:endCxn id="2900" idx="2"/>
          </p:cNvCxnSpPr>
          <p:nvPr/>
        </p:nvCxnSpPr>
        <p:spPr>
          <a:xfrm flipH="1" rot="10800000">
            <a:off x="18219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2" name="Google Shape;3042;p61"/>
          <p:cNvCxnSpPr>
            <a:stCxn id="2892" idx="2"/>
            <a:endCxn id="3026" idx="0"/>
          </p:cNvCxnSpPr>
          <p:nvPr/>
        </p:nvCxnSpPr>
        <p:spPr>
          <a:xfrm>
            <a:off x="18219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3" name="Google Shape;3043;p61"/>
          <p:cNvCxnSpPr>
            <a:stCxn id="2892" idx="2"/>
            <a:endCxn id="3019" idx="0"/>
          </p:cNvCxnSpPr>
          <p:nvPr/>
        </p:nvCxnSpPr>
        <p:spPr>
          <a:xfrm>
            <a:off x="18219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4" name="Google Shape;3044;p61"/>
          <p:cNvCxnSpPr>
            <a:stCxn id="2896" idx="2"/>
            <a:endCxn id="3026" idx="0"/>
          </p:cNvCxnSpPr>
          <p:nvPr/>
        </p:nvCxnSpPr>
        <p:spPr>
          <a:xfrm>
            <a:off x="22029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5" name="Google Shape;3045;p61"/>
          <p:cNvCxnSpPr>
            <a:stCxn id="2896" idx="2"/>
            <a:endCxn id="3019" idx="0"/>
          </p:cNvCxnSpPr>
          <p:nvPr/>
        </p:nvCxnSpPr>
        <p:spPr>
          <a:xfrm>
            <a:off x="22029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6" name="Google Shape;3046;p61"/>
          <p:cNvCxnSpPr>
            <a:stCxn id="2900" idx="2"/>
            <a:endCxn id="3019" idx="0"/>
          </p:cNvCxnSpPr>
          <p:nvPr/>
        </p:nvCxnSpPr>
        <p:spPr>
          <a:xfrm>
            <a:off x="25839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7" name="Google Shape;3047;p61"/>
          <p:cNvCxnSpPr>
            <a:stCxn id="2900" idx="2"/>
            <a:endCxn id="3026" idx="0"/>
          </p:cNvCxnSpPr>
          <p:nvPr/>
        </p:nvCxnSpPr>
        <p:spPr>
          <a:xfrm flipH="1">
            <a:off x="22029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4" name="Google Shape;3034;p61"/>
          <p:cNvSpPr/>
          <p:nvPr/>
        </p:nvSpPr>
        <p:spPr>
          <a:xfrm>
            <a:off x="1791748" y="4735300"/>
            <a:ext cx="60300" cy="60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3" name="Google Shape;3033;p61"/>
          <p:cNvSpPr/>
          <p:nvPr/>
        </p:nvSpPr>
        <p:spPr>
          <a:xfrm>
            <a:off x="1749462" y="4312000"/>
            <a:ext cx="144900" cy="1449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6" name="Google Shape;3026;p61"/>
          <p:cNvSpPr/>
          <p:nvPr/>
        </p:nvSpPr>
        <p:spPr>
          <a:xfrm>
            <a:off x="2130462" y="4312000"/>
            <a:ext cx="144900" cy="1449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9" name="Google Shape;3019;p61"/>
          <p:cNvSpPr/>
          <p:nvPr/>
        </p:nvSpPr>
        <p:spPr>
          <a:xfrm>
            <a:off x="2511462" y="4312000"/>
            <a:ext cx="144900" cy="1449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2" name="Google Shape;2892;p61"/>
          <p:cNvSpPr/>
          <p:nvPr/>
        </p:nvSpPr>
        <p:spPr>
          <a:xfrm>
            <a:off x="1749462" y="3854800"/>
            <a:ext cx="144900" cy="1449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6" name="Google Shape;2896;p61"/>
          <p:cNvSpPr/>
          <p:nvPr/>
        </p:nvSpPr>
        <p:spPr>
          <a:xfrm>
            <a:off x="2130462" y="3854800"/>
            <a:ext cx="144900" cy="1449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0" name="Google Shape;2900;p61"/>
          <p:cNvSpPr/>
          <p:nvPr/>
        </p:nvSpPr>
        <p:spPr>
          <a:xfrm>
            <a:off x="2511462" y="3854800"/>
            <a:ext cx="144900" cy="1449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6" name="Google Shape;3036;p61"/>
          <p:cNvSpPr/>
          <p:nvPr/>
        </p:nvSpPr>
        <p:spPr>
          <a:xfrm>
            <a:off x="1867948" y="4735300"/>
            <a:ext cx="60300" cy="60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8" name="Google Shape;3038;p61"/>
          <p:cNvSpPr/>
          <p:nvPr/>
        </p:nvSpPr>
        <p:spPr>
          <a:xfrm>
            <a:off x="1715548" y="4735300"/>
            <a:ext cx="60300" cy="60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7" name="Google Shape;3027;p61"/>
          <p:cNvSpPr/>
          <p:nvPr/>
        </p:nvSpPr>
        <p:spPr>
          <a:xfrm>
            <a:off x="2172748" y="4735300"/>
            <a:ext cx="60300" cy="60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9" name="Google Shape;3029;p61"/>
          <p:cNvSpPr/>
          <p:nvPr/>
        </p:nvSpPr>
        <p:spPr>
          <a:xfrm>
            <a:off x="2248948" y="4735300"/>
            <a:ext cx="60300" cy="60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1" name="Google Shape;3031;p61"/>
          <p:cNvSpPr/>
          <p:nvPr/>
        </p:nvSpPr>
        <p:spPr>
          <a:xfrm>
            <a:off x="2096548" y="4735300"/>
            <a:ext cx="60300" cy="60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0" name="Google Shape;3020;p61"/>
          <p:cNvSpPr/>
          <p:nvPr/>
        </p:nvSpPr>
        <p:spPr>
          <a:xfrm>
            <a:off x="2553748" y="4735300"/>
            <a:ext cx="60300" cy="60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2" name="Google Shape;3022;p61"/>
          <p:cNvSpPr/>
          <p:nvPr/>
        </p:nvSpPr>
        <p:spPr>
          <a:xfrm>
            <a:off x="2629948" y="4735300"/>
            <a:ext cx="60300" cy="60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4" name="Google Shape;3024;p61"/>
          <p:cNvSpPr/>
          <p:nvPr/>
        </p:nvSpPr>
        <p:spPr>
          <a:xfrm>
            <a:off x="2477548" y="4735300"/>
            <a:ext cx="60300" cy="60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8" name="Google Shape;3048;p61"/>
          <p:cNvSpPr txBox="1"/>
          <p:nvPr/>
        </p:nvSpPr>
        <p:spPr>
          <a:xfrm>
            <a:off x="1945831" y="4851225"/>
            <a:ext cx="5211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Pod 2</a:t>
            </a:r>
            <a:endParaRPr sz="12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9" name="Google Shape;3049;p61"/>
          <p:cNvSpPr/>
          <p:nvPr/>
        </p:nvSpPr>
        <p:spPr>
          <a:xfrm>
            <a:off x="435331" y="3781128"/>
            <a:ext cx="1103700" cy="10701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50" name="Google Shape;3050;p61"/>
          <p:cNvCxnSpPr>
            <a:stCxn id="3051" idx="2"/>
            <a:endCxn id="3052" idx="0"/>
          </p:cNvCxnSpPr>
          <p:nvPr/>
        </p:nvCxnSpPr>
        <p:spPr>
          <a:xfrm>
            <a:off x="13647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3" name="Google Shape;3053;p61"/>
          <p:cNvCxnSpPr>
            <a:stCxn id="3051" idx="2"/>
            <a:endCxn id="3054" idx="0"/>
          </p:cNvCxnSpPr>
          <p:nvPr/>
        </p:nvCxnSpPr>
        <p:spPr>
          <a:xfrm>
            <a:off x="13647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5" name="Google Shape;3055;p61"/>
          <p:cNvCxnSpPr>
            <a:stCxn id="3051" idx="2"/>
            <a:endCxn id="3056" idx="0"/>
          </p:cNvCxnSpPr>
          <p:nvPr/>
        </p:nvCxnSpPr>
        <p:spPr>
          <a:xfrm flipH="1">
            <a:off x="12885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7" name="Google Shape;3057;p61"/>
          <p:cNvCxnSpPr>
            <a:stCxn id="3058" idx="2"/>
            <a:endCxn id="3059" idx="0"/>
          </p:cNvCxnSpPr>
          <p:nvPr/>
        </p:nvCxnSpPr>
        <p:spPr>
          <a:xfrm>
            <a:off x="9837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0" name="Google Shape;3060;p61"/>
          <p:cNvCxnSpPr>
            <a:stCxn id="3058" idx="2"/>
            <a:endCxn id="3061" idx="0"/>
          </p:cNvCxnSpPr>
          <p:nvPr/>
        </p:nvCxnSpPr>
        <p:spPr>
          <a:xfrm>
            <a:off x="9837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2" name="Google Shape;3062;p61"/>
          <p:cNvCxnSpPr>
            <a:stCxn id="3058" idx="2"/>
            <a:endCxn id="3063" idx="0"/>
          </p:cNvCxnSpPr>
          <p:nvPr/>
        </p:nvCxnSpPr>
        <p:spPr>
          <a:xfrm flipH="1">
            <a:off x="9075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4" name="Google Shape;3064;p61"/>
          <p:cNvCxnSpPr>
            <a:stCxn id="3065" idx="2"/>
            <a:endCxn id="3066" idx="0"/>
          </p:cNvCxnSpPr>
          <p:nvPr/>
        </p:nvCxnSpPr>
        <p:spPr>
          <a:xfrm>
            <a:off x="6027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7" name="Google Shape;3067;p61"/>
          <p:cNvCxnSpPr>
            <a:stCxn id="3065" idx="2"/>
            <a:endCxn id="3068" idx="0"/>
          </p:cNvCxnSpPr>
          <p:nvPr/>
        </p:nvCxnSpPr>
        <p:spPr>
          <a:xfrm>
            <a:off x="6027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9" name="Google Shape;3069;p61"/>
          <p:cNvCxnSpPr>
            <a:stCxn id="3065" idx="2"/>
            <a:endCxn id="3070" idx="0"/>
          </p:cNvCxnSpPr>
          <p:nvPr/>
        </p:nvCxnSpPr>
        <p:spPr>
          <a:xfrm flipH="1">
            <a:off x="5265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1" name="Google Shape;3071;p61"/>
          <p:cNvCxnSpPr>
            <a:stCxn id="3065" idx="0"/>
            <a:endCxn id="2871" idx="2"/>
          </p:cNvCxnSpPr>
          <p:nvPr/>
        </p:nvCxnSpPr>
        <p:spPr>
          <a:xfrm rot="10800000">
            <a:off x="6027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2" name="Google Shape;3072;p61"/>
          <p:cNvCxnSpPr>
            <a:stCxn id="3065" idx="0"/>
            <a:endCxn id="2878" idx="2"/>
          </p:cNvCxnSpPr>
          <p:nvPr/>
        </p:nvCxnSpPr>
        <p:spPr>
          <a:xfrm flipH="1" rot="10800000">
            <a:off x="6027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3" name="Google Shape;3073;p61"/>
          <p:cNvCxnSpPr>
            <a:stCxn id="3065" idx="0"/>
            <a:endCxn id="2885" idx="2"/>
          </p:cNvCxnSpPr>
          <p:nvPr/>
        </p:nvCxnSpPr>
        <p:spPr>
          <a:xfrm flipH="1" rot="10800000">
            <a:off x="6027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4" name="Google Shape;3074;p61"/>
          <p:cNvCxnSpPr>
            <a:stCxn id="2871" idx="2"/>
            <a:endCxn id="3058" idx="0"/>
          </p:cNvCxnSpPr>
          <p:nvPr/>
        </p:nvCxnSpPr>
        <p:spPr>
          <a:xfrm>
            <a:off x="6027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5" name="Google Shape;3075;p61"/>
          <p:cNvCxnSpPr>
            <a:stCxn id="2871" idx="2"/>
            <a:endCxn id="3051" idx="0"/>
          </p:cNvCxnSpPr>
          <p:nvPr/>
        </p:nvCxnSpPr>
        <p:spPr>
          <a:xfrm>
            <a:off x="6027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6" name="Google Shape;3076;p61"/>
          <p:cNvCxnSpPr>
            <a:stCxn id="2878" idx="2"/>
            <a:endCxn id="3058" idx="0"/>
          </p:cNvCxnSpPr>
          <p:nvPr/>
        </p:nvCxnSpPr>
        <p:spPr>
          <a:xfrm>
            <a:off x="9837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7" name="Google Shape;3077;p61"/>
          <p:cNvCxnSpPr>
            <a:stCxn id="2878" idx="2"/>
            <a:endCxn id="3051" idx="0"/>
          </p:cNvCxnSpPr>
          <p:nvPr/>
        </p:nvCxnSpPr>
        <p:spPr>
          <a:xfrm>
            <a:off x="9837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8" name="Google Shape;3078;p61"/>
          <p:cNvCxnSpPr>
            <a:stCxn id="2885" idx="2"/>
            <a:endCxn id="3051" idx="0"/>
          </p:cNvCxnSpPr>
          <p:nvPr/>
        </p:nvCxnSpPr>
        <p:spPr>
          <a:xfrm>
            <a:off x="13647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9" name="Google Shape;3079;p61"/>
          <p:cNvCxnSpPr>
            <a:stCxn id="2885" idx="2"/>
            <a:endCxn id="3058" idx="0"/>
          </p:cNvCxnSpPr>
          <p:nvPr/>
        </p:nvCxnSpPr>
        <p:spPr>
          <a:xfrm flipH="1">
            <a:off x="9837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6" name="Google Shape;3066;p61"/>
          <p:cNvSpPr/>
          <p:nvPr/>
        </p:nvSpPr>
        <p:spPr>
          <a:xfrm>
            <a:off x="572548" y="4735300"/>
            <a:ext cx="60300" cy="603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5" name="Google Shape;3065;p61"/>
          <p:cNvSpPr/>
          <p:nvPr/>
        </p:nvSpPr>
        <p:spPr>
          <a:xfrm>
            <a:off x="530262" y="43120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8" name="Google Shape;3058;p61"/>
          <p:cNvSpPr/>
          <p:nvPr/>
        </p:nvSpPr>
        <p:spPr>
          <a:xfrm>
            <a:off x="911262" y="43120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1" name="Google Shape;3051;p61"/>
          <p:cNvSpPr/>
          <p:nvPr/>
        </p:nvSpPr>
        <p:spPr>
          <a:xfrm>
            <a:off x="1292262" y="43120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1" name="Google Shape;2871;p61"/>
          <p:cNvSpPr/>
          <p:nvPr/>
        </p:nvSpPr>
        <p:spPr>
          <a:xfrm>
            <a:off x="530262" y="38548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8" name="Google Shape;2878;p61"/>
          <p:cNvSpPr/>
          <p:nvPr/>
        </p:nvSpPr>
        <p:spPr>
          <a:xfrm>
            <a:off x="911262" y="38548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5" name="Google Shape;2885;p61"/>
          <p:cNvSpPr/>
          <p:nvPr/>
        </p:nvSpPr>
        <p:spPr>
          <a:xfrm>
            <a:off x="1292262" y="38548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8" name="Google Shape;3068;p61"/>
          <p:cNvSpPr/>
          <p:nvPr/>
        </p:nvSpPr>
        <p:spPr>
          <a:xfrm>
            <a:off x="648748" y="4735300"/>
            <a:ext cx="60300" cy="603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0" name="Google Shape;3070;p61"/>
          <p:cNvSpPr/>
          <p:nvPr/>
        </p:nvSpPr>
        <p:spPr>
          <a:xfrm>
            <a:off x="496348" y="4735300"/>
            <a:ext cx="60300" cy="603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9" name="Google Shape;3059;p61"/>
          <p:cNvSpPr/>
          <p:nvPr/>
        </p:nvSpPr>
        <p:spPr>
          <a:xfrm>
            <a:off x="953548" y="4735300"/>
            <a:ext cx="60300" cy="603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1" name="Google Shape;3061;p61"/>
          <p:cNvSpPr/>
          <p:nvPr/>
        </p:nvSpPr>
        <p:spPr>
          <a:xfrm>
            <a:off x="1029748" y="4735300"/>
            <a:ext cx="60300" cy="603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3" name="Google Shape;3063;p61"/>
          <p:cNvSpPr/>
          <p:nvPr/>
        </p:nvSpPr>
        <p:spPr>
          <a:xfrm>
            <a:off x="877348" y="4735300"/>
            <a:ext cx="60300" cy="603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2" name="Google Shape;3052;p61"/>
          <p:cNvSpPr/>
          <p:nvPr/>
        </p:nvSpPr>
        <p:spPr>
          <a:xfrm>
            <a:off x="1334548" y="4735300"/>
            <a:ext cx="60300" cy="603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4" name="Google Shape;3054;p61"/>
          <p:cNvSpPr/>
          <p:nvPr/>
        </p:nvSpPr>
        <p:spPr>
          <a:xfrm>
            <a:off x="1410748" y="4735300"/>
            <a:ext cx="60300" cy="603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6" name="Google Shape;3056;p61"/>
          <p:cNvSpPr/>
          <p:nvPr/>
        </p:nvSpPr>
        <p:spPr>
          <a:xfrm>
            <a:off x="1258348" y="4735300"/>
            <a:ext cx="60300" cy="603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0" name="Google Shape;3080;p61"/>
          <p:cNvSpPr txBox="1"/>
          <p:nvPr/>
        </p:nvSpPr>
        <p:spPr>
          <a:xfrm>
            <a:off x="726631" y="4851225"/>
            <a:ext cx="5211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Pod 1</a:t>
            </a:r>
            <a:endParaRPr sz="1200"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1" name="Google Shape;3081;p61"/>
          <p:cNvSpPr/>
          <p:nvPr/>
        </p:nvSpPr>
        <p:spPr>
          <a:xfrm>
            <a:off x="5312131" y="3781128"/>
            <a:ext cx="1103700" cy="10701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82" name="Google Shape;3082;p61"/>
          <p:cNvCxnSpPr>
            <a:stCxn id="3083" idx="2"/>
            <a:endCxn id="3084" idx="0"/>
          </p:cNvCxnSpPr>
          <p:nvPr/>
        </p:nvCxnSpPr>
        <p:spPr>
          <a:xfrm>
            <a:off x="62415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5" name="Google Shape;3085;p61"/>
          <p:cNvCxnSpPr>
            <a:stCxn id="3083" idx="2"/>
            <a:endCxn id="3086" idx="0"/>
          </p:cNvCxnSpPr>
          <p:nvPr/>
        </p:nvCxnSpPr>
        <p:spPr>
          <a:xfrm>
            <a:off x="62415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7" name="Google Shape;3087;p61"/>
          <p:cNvCxnSpPr>
            <a:stCxn id="3083" idx="2"/>
            <a:endCxn id="3088" idx="0"/>
          </p:cNvCxnSpPr>
          <p:nvPr/>
        </p:nvCxnSpPr>
        <p:spPr>
          <a:xfrm flipH="1">
            <a:off x="61653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9" name="Google Shape;3089;p61"/>
          <p:cNvCxnSpPr>
            <a:stCxn id="3090" idx="2"/>
            <a:endCxn id="3091" idx="0"/>
          </p:cNvCxnSpPr>
          <p:nvPr/>
        </p:nvCxnSpPr>
        <p:spPr>
          <a:xfrm>
            <a:off x="58605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2" name="Google Shape;3092;p61"/>
          <p:cNvCxnSpPr>
            <a:stCxn id="3090" idx="2"/>
            <a:endCxn id="3093" idx="0"/>
          </p:cNvCxnSpPr>
          <p:nvPr/>
        </p:nvCxnSpPr>
        <p:spPr>
          <a:xfrm>
            <a:off x="58605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4" name="Google Shape;3094;p61"/>
          <p:cNvCxnSpPr>
            <a:stCxn id="3090" idx="2"/>
            <a:endCxn id="3095" idx="0"/>
          </p:cNvCxnSpPr>
          <p:nvPr/>
        </p:nvCxnSpPr>
        <p:spPr>
          <a:xfrm flipH="1">
            <a:off x="57843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6" name="Google Shape;3096;p61"/>
          <p:cNvCxnSpPr>
            <a:stCxn id="3097" idx="2"/>
            <a:endCxn id="3098" idx="0"/>
          </p:cNvCxnSpPr>
          <p:nvPr/>
        </p:nvCxnSpPr>
        <p:spPr>
          <a:xfrm>
            <a:off x="54795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9" name="Google Shape;3099;p61"/>
          <p:cNvCxnSpPr>
            <a:stCxn id="3097" idx="2"/>
            <a:endCxn id="3100" idx="0"/>
          </p:cNvCxnSpPr>
          <p:nvPr/>
        </p:nvCxnSpPr>
        <p:spPr>
          <a:xfrm>
            <a:off x="54795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1" name="Google Shape;3101;p61"/>
          <p:cNvCxnSpPr>
            <a:stCxn id="3097" idx="2"/>
            <a:endCxn id="3102" idx="0"/>
          </p:cNvCxnSpPr>
          <p:nvPr/>
        </p:nvCxnSpPr>
        <p:spPr>
          <a:xfrm flipH="1">
            <a:off x="54033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3" name="Google Shape;3103;p61"/>
          <p:cNvCxnSpPr>
            <a:stCxn id="3097" idx="0"/>
            <a:endCxn id="2928" idx="2"/>
          </p:cNvCxnSpPr>
          <p:nvPr/>
        </p:nvCxnSpPr>
        <p:spPr>
          <a:xfrm rot="10800000">
            <a:off x="54795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4" name="Google Shape;3104;p61"/>
          <p:cNvCxnSpPr>
            <a:stCxn id="3097" idx="0"/>
            <a:endCxn id="2932" idx="2"/>
          </p:cNvCxnSpPr>
          <p:nvPr/>
        </p:nvCxnSpPr>
        <p:spPr>
          <a:xfrm flipH="1" rot="10800000">
            <a:off x="54795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5" name="Google Shape;3105;p61"/>
          <p:cNvCxnSpPr>
            <a:stCxn id="3097" idx="0"/>
            <a:endCxn id="2937" idx="2"/>
          </p:cNvCxnSpPr>
          <p:nvPr/>
        </p:nvCxnSpPr>
        <p:spPr>
          <a:xfrm flipH="1" rot="10800000">
            <a:off x="54795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6" name="Google Shape;3106;p61"/>
          <p:cNvCxnSpPr>
            <a:stCxn id="2928" idx="2"/>
            <a:endCxn id="3090" idx="0"/>
          </p:cNvCxnSpPr>
          <p:nvPr/>
        </p:nvCxnSpPr>
        <p:spPr>
          <a:xfrm>
            <a:off x="54795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7" name="Google Shape;3107;p61"/>
          <p:cNvCxnSpPr>
            <a:stCxn id="2928" idx="2"/>
            <a:endCxn id="3083" idx="0"/>
          </p:cNvCxnSpPr>
          <p:nvPr/>
        </p:nvCxnSpPr>
        <p:spPr>
          <a:xfrm>
            <a:off x="54795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8" name="Google Shape;3108;p61"/>
          <p:cNvCxnSpPr>
            <a:stCxn id="2932" idx="2"/>
            <a:endCxn id="3090" idx="0"/>
          </p:cNvCxnSpPr>
          <p:nvPr/>
        </p:nvCxnSpPr>
        <p:spPr>
          <a:xfrm>
            <a:off x="58605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9" name="Google Shape;3109;p61"/>
          <p:cNvCxnSpPr>
            <a:stCxn id="2932" idx="2"/>
            <a:endCxn id="3083" idx="0"/>
          </p:cNvCxnSpPr>
          <p:nvPr/>
        </p:nvCxnSpPr>
        <p:spPr>
          <a:xfrm>
            <a:off x="58605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0" name="Google Shape;3110;p61"/>
          <p:cNvCxnSpPr>
            <a:stCxn id="2937" idx="2"/>
            <a:endCxn id="3083" idx="0"/>
          </p:cNvCxnSpPr>
          <p:nvPr/>
        </p:nvCxnSpPr>
        <p:spPr>
          <a:xfrm>
            <a:off x="62415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1" name="Google Shape;3111;p61"/>
          <p:cNvCxnSpPr>
            <a:stCxn id="2937" idx="2"/>
            <a:endCxn id="3090" idx="0"/>
          </p:cNvCxnSpPr>
          <p:nvPr/>
        </p:nvCxnSpPr>
        <p:spPr>
          <a:xfrm flipH="1">
            <a:off x="58605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8" name="Google Shape;3098;p61"/>
          <p:cNvSpPr/>
          <p:nvPr/>
        </p:nvSpPr>
        <p:spPr>
          <a:xfrm>
            <a:off x="5449348" y="4735300"/>
            <a:ext cx="60300" cy="60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7" name="Google Shape;3097;p61"/>
          <p:cNvSpPr/>
          <p:nvPr/>
        </p:nvSpPr>
        <p:spPr>
          <a:xfrm>
            <a:off x="5407062" y="4312000"/>
            <a:ext cx="144900" cy="1449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0" name="Google Shape;3090;p61"/>
          <p:cNvSpPr/>
          <p:nvPr/>
        </p:nvSpPr>
        <p:spPr>
          <a:xfrm>
            <a:off x="5788062" y="4312000"/>
            <a:ext cx="144900" cy="1449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3" name="Google Shape;3083;p61"/>
          <p:cNvSpPr/>
          <p:nvPr/>
        </p:nvSpPr>
        <p:spPr>
          <a:xfrm>
            <a:off x="6169062" y="4312000"/>
            <a:ext cx="144900" cy="1449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8" name="Google Shape;2928;p61"/>
          <p:cNvSpPr/>
          <p:nvPr/>
        </p:nvSpPr>
        <p:spPr>
          <a:xfrm>
            <a:off x="5407062" y="3854800"/>
            <a:ext cx="144900" cy="1449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2" name="Google Shape;2932;p61"/>
          <p:cNvSpPr/>
          <p:nvPr/>
        </p:nvSpPr>
        <p:spPr>
          <a:xfrm>
            <a:off x="5788062" y="3854800"/>
            <a:ext cx="144900" cy="1449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7" name="Google Shape;2937;p61"/>
          <p:cNvSpPr/>
          <p:nvPr/>
        </p:nvSpPr>
        <p:spPr>
          <a:xfrm>
            <a:off x="6169062" y="3854800"/>
            <a:ext cx="144900" cy="1449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0" name="Google Shape;3100;p61"/>
          <p:cNvSpPr/>
          <p:nvPr/>
        </p:nvSpPr>
        <p:spPr>
          <a:xfrm>
            <a:off x="5525548" y="4735300"/>
            <a:ext cx="60300" cy="60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2" name="Google Shape;3102;p61"/>
          <p:cNvSpPr/>
          <p:nvPr/>
        </p:nvSpPr>
        <p:spPr>
          <a:xfrm>
            <a:off x="5373148" y="4735300"/>
            <a:ext cx="60300" cy="60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1" name="Google Shape;3091;p61"/>
          <p:cNvSpPr/>
          <p:nvPr/>
        </p:nvSpPr>
        <p:spPr>
          <a:xfrm>
            <a:off x="5830348" y="4735300"/>
            <a:ext cx="60300" cy="60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3" name="Google Shape;3093;p61"/>
          <p:cNvSpPr/>
          <p:nvPr/>
        </p:nvSpPr>
        <p:spPr>
          <a:xfrm>
            <a:off x="5906548" y="4735300"/>
            <a:ext cx="60300" cy="60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5" name="Google Shape;3095;p61"/>
          <p:cNvSpPr/>
          <p:nvPr/>
        </p:nvSpPr>
        <p:spPr>
          <a:xfrm>
            <a:off x="5754148" y="4735300"/>
            <a:ext cx="60300" cy="60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4" name="Google Shape;3084;p61"/>
          <p:cNvSpPr/>
          <p:nvPr/>
        </p:nvSpPr>
        <p:spPr>
          <a:xfrm>
            <a:off x="6211348" y="4735300"/>
            <a:ext cx="60300" cy="60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6" name="Google Shape;3086;p61"/>
          <p:cNvSpPr/>
          <p:nvPr/>
        </p:nvSpPr>
        <p:spPr>
          <a:xfrm>
            <a:off x="6287548" y="4735300"/>
            <a:ext cx="60300" cy="60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8" name="Google Shape;3088;p61"/>
          <p:cNvSpPr/>
          <p:nvPr/>
        </p:nvSpPr>
        <p:spPr>
          <a:xfrm>
            <a:off x="6135148" y="4735300"/>
            <a:ext cx="60300" cy="60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2" name="Google Shape;3112;p61"/>
          <p:cNvSpPr txBox="1"/>
          <p:nvPr/>
        </p:nvSpPr>
        <p:spPr>
          <a:xfrm>
            <a:off x="5603431" y="4851225"/>
            <a:ext cx="5211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Pod 5</a:t>
            </a:r>
            <a:endParaRPr sz="12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3" name="Google Shape;3113;p61"/>
          <p:cNvSpPr/>
          <p:nvPr/>
        </p:nvSpPr>
        <p:spPr>
          <a:xfrm>
            <a:off x="6531331" y="3781128"/>
            <a:ext cx="1103700" cy="10701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14" name="Google Shape;3114;p61"/>
          <p:cNvCxnSpPr>
            <a:stCxn id="3115" idx="2"/>
            <a:endCxn id="3116" idx="0"/>
          </p:cNvCxnSpPr>
          <p:nvPr/>
        </p:nvCxnSpPr>
        <p:spPr>
          <a:xfrm>
            <a:off x="74607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7" name="Google Shape;3117;p61"/>
          <p:cNvCxnSpPr>
            <a:stCxn id="3115" idx="2"/>
            <a:endCxn id="3118" idx="0"/>
          </p:cNvCxnSpPr>
          <p:nvPr/>
        </p:nvCxnSpPr>
        <p:spPr>
          <a:xfrm>
            <a:off x="74607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9" name="Google Shape;3119;p61"/>
          <p:cNvCxnSpPr>
            <a:stCxn id="3115" idx="2"/>
            <a:endCxn id="3120" idx="0"/>
          </p:cNvCxnSpPr>
          <p:nvPr/>
        </p:nvCxnSpPr>
        <p:spPr>
          <a:xfrm flipH="1">
            <a:off x="73845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1" name="Google Shape;3121;p61"/>
          <p:cNvCxnSpPr>
            <a:stCxn id="3122" idx="2"/>
            <a:endCxn id="3123" idx="0"/>
          </p:cNvCxnSpPr>
          <p:nvPr/>
        </p:nvCxnSpPr>
        <p:spPr>
          <a:xfrm>
            <a:off x="70797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4" name="Google Shape;3124;p61"/>
          <p:cNvCxnSpPr>
            <a:stCxn id="3122" idx="2"/>
            <a:endCxn id="3125" idx="0"/>
          </p:cNvCxnSpPr>
          <p:nvPr/>
        </p:nvCxnSpPr>
        <p:spPr>
          <a:xfrm>
            <a:off x="70797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6" name="Google Shape;3126;p61"/>
          <p:cNvCxnSpPr>
            <a:stCxn id="3122" idx="2"/>
            <a:endCxn id="3127" idx="0"/>
          </p:cNvCxnSpPr>
          <p:nvPr/>
        </p:nvCxnSpPr>
        <p:spPr>
          <a:xfrm flipH="1">
            <a:off x="70035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8" name="Google Shape;3128;p61"/>
          <p:cNvCxnSpPr>
            <a:stCxn id="3129" idx="2"/>
            <a:endCxn id="3130" idx="0"/>
          </p:cNvCxnSpPr>
          <p:nvPr/>
        </p:nvCxnSpPr>
        <p:spPr>
          <a:xfrm>
            <a:off x="66987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1" name="Google Shape;3131;p61"/>
          <p:cNvCxnSpPr>
            <a:stCxn id="3129" idx="2"/>
            <a:endCxn id="3132" idx="0"/>
          </p:cNvCxnSpPr>
          <p:nvPr/>
        </p:nvCxnSpPr>
        <p:spPr>
          <a:xfrm>
            <a:off x="66987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3" name="Google Shape;3133;p61"/>
          <p:cNvCxnSpPr>
            <a:stCxn id="3129" idx="2"/>
            <a:endCxn id="3134" idx="0"/>
          </p:cNvCxnSpPr>
          <p:nvPr/>
        </p:nvCxnSpPr>
        <p:spPr>
          <a:xfrm flipH="1">
            <a:off x="66225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5" name="Google Shape;3135;p61"/>
          <p:cNvCxnSpPr>
            <a:stCxn id="3129" idx="0"/>
            <a:endCxn id="2940" idx="2"/>
          </p:cNvCxnSpPr>
          <p:nvPr/>
        </p:nvCxnSpPr>
        <p:spPr>
          <a:xfrm rot="10800000">
            <a:off x="66987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6" name="Google Shape;3136;p61"/>
          <p:cNvCxnSpPr>
            <a:stCxn id="3129" idx="0"/>
            <a:endCxn id="2945" idx="2"/>
          </p:cNvCxnSpPr>
          <p:nvPr/>
        </p:nvCxnSpPr>
        <p:spPr>
          <a:xfrm flipH="1" rot="10800000">
            <a:off x="66987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7" name="Google Shape;3137;p61"/>
          <p:cNvCxnSpPr>
            <a:stCxn id="3129" idx="0"/>
            <a:endCxn id="2948" idx="2"/>
          </p:cNvCxnSpPr>
          <p:nvPr/>
        </p:nvCxnSpPr>
        <p:spPr>
          <a:xfrm flipH="1" rot="10800000">
            <a:off x="66987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8" name="Google Shape;3138;p61"/>
          <p:cNvCxnSpPr>
            <a:stCxn id="2940" idx="2"/>
            <a:endCxn id="3122" idx="0"/>
          </p:cNvCxnSpPr>
          <p:nvPr/>
        </p:nvCxnSpPr>
        <p:spPr>
          <a:xfrm>
            <a:off x="66987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9" name="Google Shape;3139;p61"/>
          <p:cNvCxnSpPr>
            <a:stCxn id="2940" idx="2"/>
            <a:endCxn id="3115" idx="0"/>
          </p:cNvCxnSpPr>
          <p:nvPr/>
        </p:nvCxnSpPr>
        <p:spPr>
          <a:xfrm>
            <a:off x="66987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0" name="Google Shape;3140;p61"/>
          <p:cNvCxnSpPr>
            <a:stCxn id="2945" idx="2"/>
            <a:endCxn id="3122" idx="0"/>
          </p:cNvCxnSpPr>
          <p:nvPr/>
        </p:nvCxnSpPr>
        <p:spPr>
          <a:xfrm>
            <a:off x="70797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1" name="Google Shape;3141;p61"/>
          <p:cNvCxnSpPr>
            <a:stCxn id="2945" idx="2"/>
            <a:endCxn id="3115" idx="0"/>
          </p:cNvCxnSpPr>
          <p:nvPr/>
        </p:nvCxnSpPr>
        <p:spPr>
          <a:xfrm>
            <a:off x="70797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2" name="Google Shape;3142;p61"/>
          <p:cNvCxnSpPr>
            <a:stCxn id="2948" idx="2"/>
            <a:endCxn id="3115" idx="0"/>
          </p:cNvCxnSpPr>
          <p:nvPr/>
        </p:nvCxnSpPr>
        <p:spPr>
          <a:xfrm>
            <a:off x="74607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3" name="Google Shape;3143;p61"/>
          <p:cNvCxnSpPr>
            <a:stCxn id="2948" idx="2"/>
            <a:endCxn id="3122" idx="0"/>
          </p:cNvCxnSpPr>
          <p:nvPr/>
        </p:nvCxnSpPr>
        <p:spPr>
          <a:xfrm flipH="1">
            <a:off x="70797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0" name="Google Shape;3130;p61"/>
          <p:cNvSpPr/>
          <p:nvPr/>
        </p:nvSpPr>
        <p:spPr>
          <a:xfrm>
            <a:off x="6668548" y="4735300"/>
            <a:ext cx="60300" cy="603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9" name="Google Shape;3129;p61"/>
          <p:cNvSpPr/>
          <p:nvPr/>
        </p:nvSpPr>
        <p:spPr>
          <a:xfrm>
            <a:off x="6626262" y="4312000"/>
            <a:ext cx="144900" cy="144900"/>
          </a:xfrm>
          <a:prstGeom prst="rect">
            <a:avLst/>
          </a:prstGeom>
          <a:solidFill>
            <a:srgbClr val="D5A6B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2" name="Google Shape;3122;p61"/>
          <p:cNvSpPr/>
          <p:nvPr/>
        </p:nvSpPr>
        <p:spPr>
          <a:xfrm>
            <a:off x="7007262" y="4312000"/>
            <a:ext cx="144900" cy="144900"/>
          </a:xfrm>
          <a:prstGeom prst="rect">
            <a:avLst/>
          </a:prstGeom>
          <a:solidFill>
            <a:srgbClr val="D5A6B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5" name="Google Shape;3115;p61"/>
          <p:cNvSpPr/>
          <p:nvPr/>
        </p:nvSpPr>
        <p:spPr>
          <a:xfrm>
            <a:off x="7388262" y="4312000"/>
            <a:ext cx="144900" cy="144900"/>
          </a:xfrm>
          <a:prstGeom prst="rect">
            <a:avLst/>
          </a:prstGeom>
          <a:solidFill>
            <a:srgbClr val="D5A6B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0" name="Google Shape;2940;p61"/>
          <p:cNvSpPr/>
          <p:nvPr/>
        </p:nvSpPr>
        <p:spPr>
          <a:xfrm>
            <a:off x="6626262" y="3854800"/>
            <a:ext cx="144900" cy="144900"/>
          </a:xfrm>
          <a:prstGeom prst="rect">
            <a:avLst/>
          </a:prstGeom>
          <a:solidFill>
            <a:srgbClr val="D5A6B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5" name="Google Shape;2945;p61"/>
          <p:cNvSpPr/>
          <p:nvPr/>
        </p:nvSpPr>
        <p:spPr>
          <a:xfrm>
            <a:off x="7007262" y="3854800"/>
            <a:ext cx="144900" cy="144900"/>
          </a:xfrm>
          <a:prstGeom prst="rect">
            <a:avLst/>
          </a:prstGeom>
          <a:solidFill>
            <a:srgbClr val="D5A6B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8" name="Google Shape;2948;p61"/>
          <p:cNvSpPr/>
          <p:nvPr/>
        </p:nvSpPr>
        <p:spPr>
          <a:xfrm>
            <a:off x="7388262" y="3854800"/>
            <a:ext cx="144900" cy="144900"/>
          </a:xfrm>
          <a:prstGeom prst="rect">
            <a:avLst/>
          </a:prstGeom>
          <a:solidFill>
            <a:srgbClr val="D5A6B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2" name="Google Shape;3132;p61"/>
          <p:cNvSpPr/>
          <p:nvPr/>
        </p:nvSpPr>
        <p:spPr>
          <a:xfrm>
            <a:off x="6744748" y="4735300"/>
            <a:ext cx="60300" cy="603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4" name="Google Shape;3134;p61"/>
          <p:cNvSpPr/>
          <p:nvPr/>
        </p:nvSpPr>
        <p:spPr>
          <a:xfrm>
            <a:off x="6592348" y="4735300"/>
            <a:ext cx="60300" cy="603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3" name="Google Shape;3123;p61"/>
          <p:cNvSpPr/>
          <p:nvPr/>
        </p:nvSpPr>
        <p:spPr>
          <a:xfrm>
            <a:off x="7049548" y="4735300"/>
            <a:ext cx="60300" cy="603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5" name="Google Shape;3125;p61"/>
          <p:cNvSpPr/>
          <p:nvPr/>
        </p:nvSpPr>
        <p:spPr>
          <a:xfrm>
            <a:off x="7125748" y="4735300"/>
            <a:ext cx="60300" cy="603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7" name="Google Shape;3127;p61"/>
          <p:cNvSpPr/>
          <p:nvPr/>
        </p:nvSpPr>
        <p:spPr>
          <a:xfrm>
            <a:off x="6973348" y="4735300"/>
            <a:ext cx="60300" cy="603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6" name="Google Shape;3116;p61"/>
          <p:cNvSpPr/>
          <p:nvPr/>
        </p:nvSpPr>
        <p:spPr>
          <a:xfrm>
            <a:off x="7430548" y="4735300"/>
            <a:ext cx="60300" cy="603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8" name="Google Shape;3118;p61"/>
          <p:cNvSpPr/>
          <p:nvPr/>
        </p:nvSpPr>
        <p:spPr>
          <a:xfrm>
            <a:off x="7506748" y="4735300"/>
            <a:ext cx="60300" cy="603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0" name="Google Shape;3120;p61"/>
          <p:cNvSpPr/>
          <p:nvPr/>
        </p:nvSpPr>
        <p:spPr>
          <a:xfrm>
            <a:off x="7354348" y="4735300"/>
            <a:ext cx="60300" cy="603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4" name="Google Shape;3144;p61"/>
          <p:cNvSpPr txBox="1"/>
          <p:nvPr/>
        </p:nvSpPr>
        <p:spPr>
          <a:xfrm>
            <a:off x="6822631" y="4851225"/>
            <a:ext cx="5211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Pod 6</a:t>
            </a:r>
            <a:endParaRPr sz="12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5" name="Google Shape;3145;p61"/>
          <p:cNvSpPr txBox="1"/>
          <p:nvPr/>
        </p:nvSpPr>
        <p:spPr>
          <a:xfrm>
            <a:off x="7848650" y="4264450"/>
            <a:ext cx="4383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Edge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6" name="Google Shape;3146;p61"/>
          <p:cNvSpPr txBox="1"/>
          <p:nvPr/>
        </p:nvSpPr>
        <p:spPr>
          <a:xfrm>
            <a:off x="7848650" y="4851225"/>
            <a:ext cx="4815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= 6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7" name="Google Shape;3147;p61"/>
          <p:cNvSpPr txBox="1"/>
          <p:nvPr/>
        </p:nvSpPr>
        <p:spPr>
          <a:xfrm>
            <a:off x="7848650" y="3807250"/>
            <a:ext cx="9129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Aggregation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8" name="Google Shape;3148;p61"/>
          <p:cNvSpPr txBox="1"/>
          <p:nvPr/>
        </p:nvSpPr>
        <p:spPr>
          <a:xfrm>
            <a:off x="7848650" y="2740450"/>
            <a:ext cx="4080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2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p6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Topology #4: Fat Tree Clos Network – Bisection Bandwidth</a:t>
            </a:r>
            <a:endParaRPr/>
          </a:p>
        </p:txBody>
      </p:sp>
      <p:sp>
        <p:nvSpPr>
          <p:cNvPr id="3154" name="Google Shape;3154;p62"/>
          <p:cNvSpPr txBox="1"/>
          <p:nvPr>
            <p:ph idx="1" type="body"/>
          </p:nvPr>
        </p:nvSpPr>
        <p:spPr>
          <a:xfrm>
            <a:off x="107050" y="402200"/>
            <a:ext cx="8909700" cy="18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Achieves full bisection bandwidth.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host in left half has a dedicated path to each host in right half.</a:t>
            </a:r>
            <a:endParaRPr/>
          </a:p>
        </p:txBody>
      </p:sp>
      <p:sp>
        <p:nvSpPr>
          <p:cNvPr id="3155" name="Google Shape;3155;p62"/>
          <p:cNvSpPr/>
          <p:nvPr/>
        </p:nvSpPr>
        <p:spPr>
          <a:xfrm>
            <a:off x="54052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6" name="Google Shape;3156;p62"/>
          <p:cNvSpPr/>
          <p:nvPr/>
        </p:nvSpPr>
        <p:spPr>
          <a:xfrm>
            <a:off x="38050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7" name="Google Shape;3157;p62"/>
          <p:cNvSpPr/>
          <p:nvPr/>
        </p:nvSpPr>
        <p:spPr>
          <a:xfrm>
            <a:off x="22048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8" name="Google Shape;3158;p62"/>
          <p:cNvSpPr/>
          <p:nvPr/>
        </p:nvSpPr>
        <p:spPr>
          <a:xfrm>
            <a:off x="6046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59" name="Google Shape;3159;p62"/>
          <p:cNvCxnSpPr>
            <a:stCxn id="3160" idx="2"/>
            <a:endCxn id="3161" idx="0"/>
          </p:cNvCxnSpPr>
          <p:nvPr/>
        </p:nvCxnSpPr>
        <p:spPr>
          <a:xfrm flipH="1">
            <a:off x="9716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2" name="Google Shape;3162;p62"/>
          <p:cNvCxnSpPr>
            <a:stCxn id="3160" idx="2"/>
            <a:endCxn id="3163" idx="0"/>
          </p:cNvCxnSpPr>
          <p:nvPr/>
        </p:nvCxnSpPr>
        <p:spPr>
          <a:xfrm>
            <a:off x="20003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4" name="Google Shape;3164;p62"/>
          <p:cNvCxnSpPr>
            <a:stCxn id="3160" idx="2"/>
            <a:endCxn id="3165" idx="0"/>
          </p:cNvCxnSpPr>
          <p:nvPr/>
        </p:nvCxnSpPr>
        <p:spPr>
          <a:xfrm>
            <a:off x="20003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6" name="Google Shape;3166;p62"/>
          <p:cNvCxnSpPr>
            <a:stCxn id="3160" idx="2"/>
            <a:endCxn id="3167" idx="0"/>
          </p:cNvCxnSpPr>
          <p:nvPr/>
        </p:nvCxnSpPr>
        <p:spPr>
          <a:xfrm>
            <a:off x="2000357" y="3137500"/>
            <a:ext cx="37719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8" name="Google Shape;3168;p62"/>
          <p:cNvCxnSpPr>
            <a:stCxn id="3169" idx="2"/>
            <a:endCxn id="3161" idx="0"/>
          </p:cNvCxnSpPr>
          <p:nvPr/>
        </p:nvCxnSpPr>
        <p:spPr>
          <a:xfrm flipH="1">
            <a:off x="9716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0" name="Google Shape;3170;p62"/>
          <p:cNvCxnSpPr>
            <a:stCxn id="3169" idx="2"/>
            <a:endCxn id="3163" idx="0"/>
          </p:cNvCxnSpPr>
          <p:nvPr/>
        </p:nvCxnSpPr>
        <p:spPr>
          <a:xfrm flipH="1">
            <a:off x="25718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1" name="Google Shape;3171;p62"/>
          <p:cNvCxnSpPr>
            <a:stCxn id="3169" idx="2"/>
            <a:endCxn id="3165" idx="0"/>
          </p:cNvCxnSpPr>
          <p:nvPr/>
        </p:nvCxnSpPr>
        <p:spPr>
          <a:xfrm>
            <a:off x="31433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2" name="Google Shape;3172;p62"/>
          <p:cNvCxnSpPr>
            <a:stCxn id="3169" idx="2"/>
            <a:endCxn id="3167" idx="0"/>
          </p:cNvCxnSpPr>
          <p:nvPr/>
        </p:nvCxnSpPr>
        <p:spPr>
          <a:xfrm>
            <a:off x="3143357" y="3137500"/>
            <a:ext cx="26289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3" name="Google Shape;3173;p62"/>
          <p:cNvCxnSpPr>
            <a:stCxn id="3174" idx="2"/>
            <a:endCxn id="3175" idx="0"/>
          </p:cNvCxnSpPr>
          <p:nvPr/>
        </p:nvCxnSpPr>
        <p:spPr>
          <a:xfrm flipH="1">
            <a:off x="1657457" y="3137500"/>
            <a:ext cx="26289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6" name="Google Shape;3176;p62"/>
          <p:cNvCxnSpPr>
            <a:stCxn id="3174" idx="2"/>
            <a:endCxn id="3177" idx="0"/>
          </p:cNvCxnSpPr>
          <p:nvPr/>
        </p:nvCxnSpPr>
        <p:spPr>
          <a:xfrm flipH="1">
            <a:off x="32576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8" name="Google Shape;3178;p62"/>
          <p:cNvCxnSpPr>
            <a:stCxn id="3174" idx="2"/>
            <a:endCxn id="3179" idx="0"/>
          </p:cNvCxnSpPr>
          <p:nvPr/>
        </p:nvCxnSpPr>
        <p:spPr>
          <a:xfrm>
            <a:off x="42863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0" name="Google Shape;3180;p62"/>
          <p:cNvCxnSpPr>
            <a:stCxn id="3174" idx="2"/>
            <a:endCxn id="3181" idx="0"/>
          </p:cNvCxnSpPr>
          <p:nvPr/>
        </p:nvCxnSpPr>
        <p:spPr>
          <a:xfrm>
            <a:off x="42863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2" name="Google Shape;3182;p62"/>
          <p:cNvCxnSpPr>
            <a:stCxn id="3183" idx="2"/>
            <a:endCxn id="3175" idx="0"/>
          </p:cNvCxnSpPr>
          <p:nvPr/>
        </p:nvCxnSpPr>
        <p:spPr>
          <a:xfrm flipH="1">
            <a:off x="1657457" y="3137500"/>
            <a:ext cx="37719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4" name="Google Shape;3184;p62"/>
          <p:cNvCxnSpPr>
            <a:stCxn id="3183" idx="2"/>
            <a:endCxn id="3177" idx="0"/>
          </p:cNvCxnSpPr>
          <p:nvPr/>
        </p:nvCxnSpPr>
        <p:spPr>
          <a:xfrm flipH="1">
            <a:off x="32576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5" name="Google Shape;3185;p62"/>
          <p:cNvCxnSpPr>
            <a:stCxn id="3183" idx="2"/>
            <a:endCxn id="3179" idx="0"/>
          </p:cNvCxnSpPr>
          <p:nvPr/>
        </p:nvCxnSpPr>
        <p:spPr>
          <a:xfrm flipH="1">
            <a:off x="48578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6" name="Google Shape;3186;p62"/>
          <p:cNvCxnSpPr>
            <a:stCxn id="3183" idx="2"/>
            <a:endCxn id="3181" idx="0"/>
          </p:cNvCxnSpPr>
          <p:nvPr/>
        </p:nvCxnSpPr>
        <p:spPr>
          <a:xfrm>
            <a:off x="54293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7" name="Google Shape;3187;p62"/>
          <p:cNvCxnSpPr>
            <a:stCxn id="3188" idx="0"/>
            <a:endCxn id="3175" idx="2"/>
          </p:cNvCxnSpPr>
          <p:nvPr/>
        </p:nvCxnSpPr>
        <p:spPr>
          <a:xfrm flipH="1" rot="10800000"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9" name="Google Shape;3189;p62"/>
          <p:cNvCxnSpPr>
            <a:stCxn id="3161" idx="2"/>
            <a:endCxn id="3190" idx="0"/>
          </p:cNvCxnSpPr>
          <p:nvPr/>
        </p:nvCxnSpPr>
        <p:spPr>
          <a:xfrm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1" name="Google Shape;3191;p62"/>
          <p:cNvCxnSpPr>
            <a:stCxn id="3161" idx="2"/>
            <a:endCxn id="3188" idx="0"/>
          </p:cNvCxnSpPr>
          <p:nvPr/>
        </p:nvCxnSpPr>
        <p:spPr>
          <a:xfrm>
            <a:off x="971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2" name="Google Shape;3192;p62"/>
          <p:cNvCxnSpPr>
            <a:stCxn id="3175" idx="2"/>
            <a:endCxn id="3190" idx="0"/>
          </p:cNvCxnSpPr>
          <p:nvPr/>
        </p:nvCxnSpPr>
        <p:spPr>
          <a:xfrm>
            <a:off x="16574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3" name="Google Shape;3193;p62"/>
          <p:cNvCxnSpPr>
            <a:stCxn id="3163" idx="2"/>
            <a:endCxn id="3194" idx="0"/>
          </p:cNvCxnSpPr>
          <p:nvPr/>
        </p:nvCxnSpPr>
        <p:spPr>
          <a:xfrm>
            <a:off x="25718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5" name="Google Shape;3195;p62"/>
          <p:cNvCxnSpPr>
            <a:stCxn id="3196" idx="0"/>
            <a:endCxn id="3177" idx="2"/>
          </p:cNvCxnSpPr>
          <p:nvPr/>
        </p:nvCxnSpPr>
        <p:spPr>
          <a:xfrm flipH="1" rot="10800000">
            <a:off x="25718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7" name="Google Shape;3197;p62"/>
          <p:cNvCxnSpPr>
            <a:endCxn id="3196" idx="0"/>
          </p:cNvCxnSpPr>
          <p:nvPr/>
        </p:nvCxnSpPr>
        <p:spPr>
          <a:xfrm>
            <a:off x="2571843" y="3823300"/>
            <a:ext cx="0" cy="312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8" name="Google Shape;3198;p62"/>
          <p:cNvCxnSpPr>
            <a:stCxn id="3177" idx="2"/>
            <a:endCxn id="3194" idx="0"/>
          </p:cNvCxnSpPr>
          <p:nvPr/>
        </p:nvCxnSpPr>
        <p:spPr>
          <a:xfrm>
            <a:off x="3257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9" name="Google Shape;3199;p62"/>
          <p:cNvCxnSpPr>
            <a:stCxn id="3165" idx="2"/>
            <a:endCxn id="3200" idx="0"/>
          </p:cNvCxnSpPr>
          <p:nvPr/>
        </p:nvCxnSpPr>
        <p:spPr>
          <a:xfrm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1" name="Google Shape;3201;p62"/>
          <p:cNvCxnSpPr>
            <a:stCxn id="3165" idx="2"/>
            <a:endCxn id="3202" idx="0"/>
          </p:cNvCxnSpPr>
          <p:nvPr/>
        </p:nvCxnSpPr>
        <p:spPr>
          <a:xfrm>
            <a:off x="41720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3" name="Google Shape;3203;p62"/>
          <p:cNvCxnSpPr>
            <a:stCxn id="3202" idx="0"/>
            <a:endCxn id="3179" idx="2"/>
          </p:cNvCxnSpPr>
          <p:nvPr/>
        </p:nvCxnSpPr>
        <p:spPr>
          <a:xfrm flipH="1" rot="10800000"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4" name="Google Shape;3204;p62"/>
          <p:cNvCxnSpPr>
            <a:stCxn id="3179" idx="2"/>
            <a:endCxn id="3200" idx="0"/>
          </p:cNvCxnSpPr>
          <p:nvPr/>
        </p:nvCxnSpPr>
        <p:spPr>
          <a:xfrm>
            <a:off x="48578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5" name="Google Shape;3205;p62"/>
          <p:cNvCxnSpPr>
            <a:stCxn id="3167" idx="2"/>
            <a:endCxn id="3206" idx="0"/>
          </p:cNvCxnSpPr>
          <p:nvPr/>
        </p:nvCxnSpPr>
        <p:spPr>
          <a:xfrm>
            <a:off x="57722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7" name="Google Shape;3207;p62"/>
          <p:cNvCxnSpPr>
            <a:stCxn id="3208" idx="0"/>
            <a:endCxn id="3181" idx="2"/>
          </p:cNvCxnSpPr>
          <p:nvPr/>
        </p:nvCxnSpPr>
        <p:spPr>
          <a:xfrm flipH="1" rot="10800000">
            <a:off x="57722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9" name="Google Shape;3209;p62"/>
          <p:cNvCxnSpPr>
            <a:stCxn id="3167" idx="2"/>
            <a:endCxn id="3208" idx="0"/>
          </p:cNvCxnSpPr>
          <p:nvPr/>
        </p:nvCxnSpPr>
        <p:spPr>
          <a:xfrm>
            <a:off x="57722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0" name="Google Shape;3210;p62"/>
          <p:cNvCxnSpPr>
            <a:stCxn id="3181" idx="2"/>
            <a:endCxn id="3206" idx="0"/>
          </p:cNvCxnSpPr>
          <p:nvPr/>
        </p:nvCxnSpPr>
        <p:spPr>
          <a:xfrm>
            <a:off x="64580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1" name="Google Shape;3211;p62"/>
          <p:cNvCxnSpPr>
            <a:stCxn id="3188" idx="2"/>
            <a:endCxn id="3212" idx="0"/>
          </p:cNvCxnSpPr>
          <p:nvPr/>
        </p:nvCxnSpPr>
        <p:spPr>
          <a:xfrm flipH="1">
            <a:off x="819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3" name="Google Shape;3213;p62"/>
          <p:cNvCxnSpPr>
            <a:stCxn id="3188" idx="2"/>
            <a:endCxn id="3214" idx="0"/>
          </p:cNvCxnSpPr>
          <p:nvPr/>
        </p:nvCxnSpPr>
        <p:spPr>
          <a:xfrm>
            <a:off x="971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5" name="Google Shape;3215;p62"/>
          <p:cNvCxnSpPr>
            <a:stCxn id="3190" idx="2"/>
            <a:endCxn id="3216" idx="0"/>
          </p:cNvCxnSpPr>
          <p:nvPr/>
        </p:nvCxnSpPr>
        <p:spPr>
          <a:xfrm flipH="1">
            <a:off x="1505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7" name="Google Shape;3217;p62"/>
          <p:cNvCxnSpPr>
            <a:stCxn id="3190" idx="2"/>
            <a:endCxn id="3218" idx="0"/>
          </p:cNvCxnSpPr>
          <p:nvPr/>
        </p:nvCxnSpPr>
        <p:spPr>
          <a:xfrm>
            <a:off x="1657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9" name="Google Shape;3219;p62"/>
          <p:cNvCxnSpPr>
            <a:stCxn id="3196" idx="2"/>
            <a:endCxn id="3220" idx="0"/>
          </p:cNvCxnSpPr>
          <p:nvPr/>
        </p:nvCxnSpPr>
        <p:spPr>
          <a:xfrm flipH="1">
            <a:off x="2419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1" name="Google Shape;3221;p62"/>
          <p:cNvCxnSpPr>
            <a:stCxn id="3196" idx="2"/>
            <a:endCxn id="3222" idx="0"/>
          </p:cNvCxnSpPr>
          <p:nvPr/>
        </p:nvCxnSpPr>
        <p:spPr>
          <a:xfrm>
            <a:off x="2571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3" name="Google Shape;3223;p62"/>
          <p:cNvCxnSpPr>
            <a:stCxn id="3194" idx="2"/>
            <a:endCxn id="3224" idx="0"/>
          </p:cNvCxnSpPr>
          <p:nvPr/>
        </p:nvCxnSpPr>
        <p:spPr>
          <a:xfrm flipH="1">
            <a:off x="3105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5" name="Google Shape;3225;p62"/>
          <p:cNvCxnSpPr>
            <a:stCxn id="3194" idx="2"/>
            <a:endCxn id="3226" idx="0"/>
          </p:cNvCxnSpPr>
          <p:nvPr/>
        </p:nvCxnSpPr>
        <p:spPr>
          <a:xfrm>
            <a:off x="3257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7" name="Google Shape;3227;p62"/>
          <p:cNvCxnSpPr>
            <a:stCxn id="3202" idx="2"/>
            <a:endCxn id="3228" idx="0"/>
          </p:cNvCxnSpPr>
          <p:nvPr/>
        </p:nvCxnSpPr>
        <p:spPr>
          <a:xfrm flipH="1">
            <a:off x="4019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9" name="Google Shape;3229;p62"/>
          <p:cNvCxnSpPr>
            <a:stCxn id="3202" idx="2"/>
            <a:endCxn id="3230" idx="0"/>
          </p:cNvCxnSpPr>
          <p:nvPr/>
        </p:nvCxnSpPr>
        <p:spPr>
          <a:xfrm>
            <a:off x="4172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1" name="Google Shape;3231;p62"/>
          <p:cNvCxnSpPr>
            <a:stCxn id="3200" idx="2"/>
            <a:endCxn id="3232" idx="0"/>
          </p:cNvCxnSpPr>
          <p:nvPr/>
        </p:nvCxnSpPr>
        <p:spPr>
          <a:xfrm flipH="1">
            <a:off x="4705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3" name="Google Shape;3233;p62"/>
          <p:cNvCxnSpPr>
            <a:stCxn id="3200" idx="2"/>
            <a:endCxn id="3234" idx="0"/>
          </p:cNvCxnSpPr>
          <p:nvPr/>
        </p:nvCxnSpPr>
        <p:spPr>
          <a:xfrm>
            <a:off x="4857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5" name="Google Shape;3235;p62"/>
          <p:cNvCxnSpPr>
            <a:stCxn id="3208" idx="2"/>
            <a:endCxn id="3236" idx="0"/>
          </p:cNvCxnSpPr>
          <p:nvPr/>
        </p:nvCxnSpPr>
        <p:spPr>
          <a:xfrm flipH="1">
            <a:off x="5619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7" name="Google Shape;3237;p62"/>
          <p:cNvCxnSpPr>
            <a:stCxn id="3208" idx="2"/>
            <a:endCxn id="3238" idx="0"/>
          </p:cNvCxnSpPr>
          <p:nvPr/>
        </p:nvCxnSpPr>
        <p:spPr>
          <a:xfrm>
            <a:off x="5772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9" name="Google Shape;3239;p62"/>
          <p:cNvCxnSpPr>
            <a:stCxn id="3206" idx="2"/>
            <a:endCxn id="3240" idx="0"/>
          </p:cNvCxnSpPr>
          <p:nvPr/>
        </p:nvCxnSpPr>
        <p:spPr>
          <a:xfrm flipH="1">
            <a:off x="6305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1" name="Google Shape;3241;p62"/>
          <p:cNvCxnSpPr>
            <a:stCxn id="3206" idx="2"/>
            <a:endCxn id="3242" idx="0"/>
          </p:cNvCxnSpPr>
          <p:nvPr/>
        </p:nvCxnSpPr>
        <p:spPr>
          <a:xfrm>
            <a:off x="6458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3" name="Google Shape;3243;p62"/>
          <p:cNvSpPr txBox="1"/>
          <p:nvPr/>
        </p:nvSpPr>
        <p:spPr>
          <a:xfrm>
            <a:off x="10540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Pod 1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4" name="Google Shape;3244;p62"/>
          <p:cNvSpPr txBox="1"/>
          <p:nvPr/>
        </p:nvSpPr>
        <p:spPr>
          <a:xfrm>
            <a:off x="26542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Pod 2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5" name="Google Shape;3245;p62"/>
          <p:cNvSpPr txBox="1"/>
          <p:nvPr/>
        </p:nvSpPr>
        <p:spPr>
          <a:xfrm>
            <a:off x="42544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Pod 3</a:t>
            </a:r>
            <a:endParaRPr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6" name="Google Shape;3246;p62"/>
          <p:cNvSpPr txBox="1"/>
          <p:nvPr/>
        </p:nvSpPr>
        <p:spPr>
          <a:xfrm>
            <a:off x="58546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Pod 4</a:t>
            </a:r>
            <a:endParaRPr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7" name="Google Shape;3247;p62"/>
          <p:cNvSpPr txBox="1"/>
          <p:nvPr/>
        </p:nvSpPr>
        <p:spPr>
          <a:xfrm>
            <a:off x="7005400" y="4072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Edge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8" name="Google Shape;3248;p62"/>
          <p:cNvSpPr txBox="1"/>
          <p:nvPr/>
        </p:nvSpPr>
        <p:spPr>
          <a:xfrm>
            <a:off x="7005400" y="3767800"/>
            <a:ext cx="1513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Aggregation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9" name="Google Shape;3249;p62"/>
          <p:cNvSpPr txBox="1"/>
          <p:nvPr/>
        </p:nvSpPr>
        <p:spPr>
          <a:xfrm>
            <a:off x="7005400" y="2929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Core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0" name="Google Shape;3250;p62"/>
          <p:cNvSpPr txBox="1"/>
          <p:nvPr/>
        </p:nvSpPr>
        <p:spPr>
          <a:xfrm>
            <a:off x="7005400" y="47584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51" name="Google Shape;3251;p62"/>
          <p:cNvCxnSpPr>
            <a:stCxn id="3160" idx="2"/>
            <a:endCxn id="3161" idx="0"/>
          </p:cNvCxnSpPr>
          <p:nvPr/>
        </p:nvCxnSpPr>
        <p:spPr>
          <a:xfrm flipH="1">
            <a:off x="971657" y="3137500"/>
            <a:ext cx="10287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2" name="Google Shape;3252;p62"/>
          <p:cNvCxnSpPr>
            <a:stCxn id="3160" idx="2"/>
            <a:endCxn id="3163" idx="0"/>
          </p:cNvCxnSpPr>
          <p:nvPr/>
        </p:nvCxnSpPr>
        <p:spPr>
          <a:xfrm>
            <a:off x="2000357" y="3137500"/>
            <a:ext cx="5715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3" name="Google Shape;3253;p62"/>
          <p:cNvCxnSpPr>
            <a:stCxn id="3160" idx="2"/>
            <a:endCxn id="3165" idx="0"/>
          </p:cNvCxnSpPr>
          <p:nvPr/>
        </p:nvCxnSpPr>
        <p:spPr>
          <a:xfrm>
            <a:off x="2000357" y="3137500"/>
            <a:ext cx="21717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4" name="Google Shape;3254;p62"/>
          <p:cNvCxnSpPr>
            <a:stCxn id="3160" idx="2"/>
            <a:endCxn id="3167" idx="0"/>
          </p:cNvCxnSpPr>
          <p:nvPr/>
        </p:nvCxnSpPr>
        <p:spPr>
          <a:xfrm>
            <a:off x="2000357" y="3137500"/>
            <a:ext cx="37719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5" name="Google Shape;3255;p62"/>
          <p:cNvCxnSpPr>
            <a:stCxn id="3169" idx="2"/>
            <a:endCxn id="3161" idx="0"/>
          </p:cNvCxnSpPr>
          <p:nvPr/>
        </p:nvCxnSpPr>
        <p:spPr>
          <a:xfrm flipH="1">
            <a:off x="971657" y="3137500"/>
            <a:ext cx="21717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6" name="Google Shape;3256;p62"/>
          <p:cNvCxnSpPr>
            <a:stCxn id="3169" idx="2"/>
            <a:endCxn id="3163" idx="0"/>
          </p:cNvCxnSpPr>
          <p:nvPr/>
        </p:nvCxnSpPr>
        <p:spPr>
          <a:xfrm flipH="1">
            <a:off x="2571857" y="3137500"/>
            <a:ext cx="5715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7" name="Google Shape;3257;p62"/>
          <p:cNvCxnSpPr>
            <a:stCxn id="3169" idx="2"/>
            <a:endCxn id="3165" idx="0"/>
          </p:cNvCxnSpPr>
          <p:nvPr/>
        </p:nvCxnSpPr>
        <p:spPr>
          <a:xfrm>
            <a:off x="3143357" y="3137500"/>
            <a:ext cx="10287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8" name="Google Shape;3258;p62"/>
          <p:cNvCxnSpPr>
            <a:stCxn id="3169" idx="2"/>
            <a:endCxn id="3167" idx="0"/>
          </p:cNvCxnSpPr>
          <p:nvPr/>
        </p:nvCxnSpPr>
        <p:spPr>
          <a:xfrm>
            <a:off x="3143357" y="3137500"/>
            <a:ext cx="26289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9" name="Google Shape;3259;p62"/>
          <p:cNvCxnSpPr>
            <a:stCxn id="3174" idx="2"/>
            <a:endCxn id="3175" idx="0"/>
          </p:cNvCxnSpPr>
          <p:nvPr/>
        </p:nvCxnSpPr>
        <p:spPr>
          <a:xfrm flipH="1">
            <a:off x="1657457" y="3137500"/>
            <a:ext cx="26289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0" name="Google Shape;3260;p62"/>
          <p:cNvCxnSpPr>
            <a:stCxn id="3174" idx="2"/>
            <a:endCxn id="3177" idx="0"/>
          </p:cNvCxnSpPr>
          <p:nvPr/>
        </p:nvCxnSpPr>
        <p:spPr>
          <a:xfrm flipH="1">
            <a:off x="3257657" y="3137500"/>
            <a:ext cx="10287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1" name="Google Shape;3261;p62"/>
          <p:cNvCxnSpPr>
            <a:stCxn id="3174" idx="2"/>
            <a:endCxn id="3179" idx="0"/>
          </p:cNvCxnSpPr>
          <p:nvPr/>
        </p:nvCxnSpPr>
        <p:spPr>
          <a:xfrm>
            <a:off x="4286357" y="3137500"/>
            <a:ext cx="5715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2" name="Google Shape;3262;p62"/>
          <p:cNvCxnSpPr>
            <a:stCxn id="3174" idx="2"/>
            <a:endCxn id="3181" idx="0"/>
          </p:cNvCxnSpPr>
          <p:nvPr/>
        </p:nvCxnSpPr>
        <p:spPr>
          <a:xfrm>
            <a:off x="4286357" y="3137500"/>
            <a:ext cx="21717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3" name="Google Shape;3263;p62"/>
          <p:cNvCxnSpPr>
            <a:stCxn id="3183" idx="2"/>
            <a:endCxn id="3175" idx="0"/>
          </p:cNvCxnSpPr>
          <p:nvPr/>
        </p:nvCxnSpPr>
        <p:spPr>
          <a:xfrm flipH="1">
            <a:off x="1657457" y="3137500"/>
            <a:ext cx="37719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4" name="Google Shape;3264;p62"/>
          <p:cNvCxnSpPr>
            <a:stCxn id="3183" idx="2"/>
            <a:endCxn id="3177" idx="0"/>
          </p:cNvCxnSpPr>
          <p:nvPr/>
        </p:nvCxnSpPr>
        <p:spPr>
          <a:xfrm flipH="1">
            <a:off x="3257657" y="3137500"/>
            <a:ext cx="21717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5" name="Google Shape;3265;p62"/>
          <p:cNvCxnSpPr>
            <a:stCxn id="3183" idx="2"/>
            <a:endCxn id="3179" idx="0"/>
          </p:cNvCxnSpPr>
          <p:nvPr/>
        </p:nvCxnSpPr>
        <p:spPr>
          <a:xfrm flipH="1">
            <a:off x="4857857" y="3137500"/>
            <a:ext cx="5715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6" name="Google Shape;3266;p62"/>
          <p:cNvCxnSpPr>
            <a:stCxn id="3183" idx="2"/>
            <a:endCxn id="3181" idx="0"/>
          </p:cNvCxnSpPr>
          <p:nvPr/>
        </p:nvCxnSpPr>
        <p:spPr>
          <a:xfrm>
            <a:off x="5429357" y="3137500"/>
            <a:ext cx="10287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0" name="Google Shape;3160;p62"/>
          <p:cNvSpPr/>
          <p:nvPr/>
        </p:nvSpPr>
        <p:spPr>
          <a:xfrm>
            <a:off x="1855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9" name="Google Shape;3169;p62"/>
          <p:cNvSpPr/>
          <p:nvPr/>
        </p:nvSpPr>
        <p:spPr>
          <a:xfrm>
            <a:off x="2998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4" name="Google Shape;3174;p62"/>
          <p:cNvSpPr/>
          <p:nvPr/>
        </p:nvSpPr>
        <p:spPr>
          <a:xfrm>
            <a:off x="4141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3" name="Google Shape;3183;p62"/>
          <p:cNvSpPr/>
          <p:nvPr/>
        </p:nvSpPr>
        <p:spPr>
          <a:xfrm>
            <a:off x="5284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67" name="Google Shape;3267;p62"/>
          <p:cNvCxnSpPr>
            <a:stCxn id="3188" idx="0"/>
            <a:endCxn id="3175" idx="2"/>
          </p:cNvCxnSpPr>
          <p:nvPr/>
        </p:nvCxnSpPr>
        <p:spPr>
          <a:xfrm flipH="1" rot="10800000">
            <a:off x="971643" y="3975700"/>
            <a:ext cx="6858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8" name="Google Shape;3268;p62"/>
          <p:cNvCxnSpPr>
            <a:stCxn id="3161" idx="2"/>
            <a:endCxn id="3190" idx="0"/>
          </p:cNvCxnSpPr>
          <p:nvPr/>
        </p:nvCxnSpPr>
        <p:spPr>
          <a:xfrm>
            <a:off x="971643" y="3975700"/>
            <a:ext cx="6858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9" name="Google Shape;3269;p62"/>
          <p:cNvCxnSpPr>
            <a:stCxn id="3161" idx="2"/>
            <a:endCxn id="3188" idx="0"/>
          </p:cNvCxnSpPr>
          <p:nvPr/>
        </p:nvCxnSpPr>
        <p:spPr>
          <a:xfrm>
            <a:off x="971643" y="3975700"/>
            <a:ext cx="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0" name="Google Shape;3270;p62"/>
          <p:cNvCxnSpPr>
            <a:stCxn id="3175" idx="2"/>
            <a:endCxn id="3190" idx="0"/>
          </p:cNvCxnSpPr>
          <p:nvPr/>
        </p:nvCxnSpPr>
        <p:spPr>
          <a:xfrm>
            <a:off x="1657443" y="3975700"/>
            <a:ext cx="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1" name="Google Shape;3271;p62"/>
          <p:cNvCxnSpPr>
            <a:stCxn id="3163" idx="2"/>
            <a:endCxn id="3194" idx="0"/>
          </p:cNvCxnSpPr>
          <p:nvPr/>
        </p:nvCxnSpPr>
        <p:spPr>
          <a:xfrm>
            <a:off x="2571843" y="3975700"/>
            <a:ext cx="6858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2" name="Google Shape;3272;p62"/>
          <p:cNvCxnSpPr>
            <a:stCxn id="3196" idx="0"/>
            <a:endCxn id="3177" idx="2"/>
          </p:cNvCxnSpPr>
          <p:nvPr/>
        </p:nvCxnSpPr>
        <p:spPr>
          <a:xfrm flipH="1" rot="10800000">
            <a:off x="2571843" y="3975700"/>
            <a:ext cx="6858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3" name="Google Shape;3273;p62"/>
          <p:cNvCxnSpPr>
            <a:stCxn id="3163" idx="2"/>
            <a:endCxn id="3196" idx="0"/>
          </p:cNvCxnSpPr>
          <p:nvPr/>
        </p:nvCxnSpPr>
        <p:spPr>
          <a:xfrm>
            <a:off x="2571843" y="3975700"/>
            <a:ext cx="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4" name="Google Shape;3274;p62"/>
          <p:cNvCxnSpPr>
            <a:stCxn id="3177" idx="2"/>
            <a:endCxn id="3194" idx="0"/>
          </p:cNvCxnSpPr>
          <p:nvPr/>
        </p:nvCxnSpPr>
        <p:spPr>
          <a:xfrm>
            <a:off x="3257643" y="3975700"/>
            <a:ext cx="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5" name="Google Shape;3275;p62"/>
          <p:cNvCxnSpPr>
            <a:stCxn id="3165" idx="2"/>
            <a:endCxn id="3200" idx="0"/>
          </p:cNvCxnSpPr>
          <p:nvPr/>
        </p:nvCxnSpPr>
        <p:spPr>
          <a:xfrm>
            <a:off x="4172043" y="3975700"/>
            <a:ext cx="6858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6" name="Google Shape;3276;p62"/>
          <p:cNvCxnSpPr>
            <a:stCxn id="3165" idx="2"/>
            <a:endCxn id="3202" idx="0"/>
          </p:cNvCxnSpPr>
          <p:nvPr/>
        </p:nvCxnSpPr>
        <p:spPr>
          <a:xfrm>
            <a:off x="4172043" y="3975700"/>
            <a:ext cx="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7" name="Google Shape;3277;p62"/>
          <p:cNvCxnSpPr>
            <a:stCxn id="3202" idx="0"/>
            <a:endCxn id="3179" idx="2"/>
          </p:cNvCxnSpPr>
          <p:nvPr/>
        </p:nvCxnSpPr>
        <p:spPr>
          <a:xfrm flipH="1" rot="10800000">
            <a:off x="4172043" y="3975700"/>
            <a:ext cx="6858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8" name="Google Shape;3278;p62"/>
          <p:cNvCxnSpPr>
            <a:stCxn id="3179" idx="2"/>
            <a:endCxn id="3200" idx="0"/>
          </p:cNvCxnSpPr>
          <p:nvPr/>
        </p:nvCxnSpPr>
        <p:spPr>
          <a:xfrm>
            <a:off x="4857843" y="3975700"/>
            <a:ext cx="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9" name="Google Shape;3279;p62"/>
          <p:cNvCxnSpPr>
            <a:stCxn id="3167" idx="2"/>
            <a:endCxn id="3206" idx="0"/>
          </p:cNvCxnSpPr>
          <p:nvPr/>
        </p:nvCxnSpPr>
        <p:spPr>
          <a:xfrm>
            <a:off x="5772243" y="3975700"/>
            <a:ext cx="6858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0" name="Google Shape;3280;p62"/>
          <p:cNvCxnSpPr>
            <a:stCxn id="3208" idx="0"/>
            <a:endCxn id="3181" idx="2"/>
          </p:cNvCxnSpPr>
          <p:nvPr/>
        </p:nvCxnSpPr>
        <p:spPr>
          <a:xfrm flipH="1" rot="10800000">
            <a:off x="5772243" y="3975700"/>
            <a:ext cx="6858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1" name="Google Shape;3281;p62"/>
          <p:cNvCxnSpPr>
            <a:stCxn id="3167" idx="2"/>
            <a:endCxn id="3208" idx="0"/>
          </p:cNvCxnSpPr>
          <p:nvPr/>
        </p:nvCxnSpPr>
        <p:spPr>
          <a:xfrm>
            <a:off x="5772243" y="3975700"/>
            <a:ext cx="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2" name="Google Shape;3282;p62"/>
          <p:cNvCxnSpPr>
            <a:stCxn id="3181" idx="2"/>
            <a:endCxn id="3206" idx="0"/>
          </p:cNvCxnSpPr>
          <p:nvPr/>
        </p:nvCxnSpPr>
        <p:spPr>
          <a:xfrm>
            <a:off x="6458043" y="3975700"/>
            <a:ext cx="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1" name="Google Shape;3161;p62"/>
          <p:cNvSpPr/>
          <p:nvPr/>
        </p:nvSpPr>
        <p:spPr>
          <a:xfrm>
            <a:off x="8991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5" name="Google Shape;3175;p62"/>
          <p:cNvSpPr/>
          <p:nvPr/>
        </p:nvSpPr>
        <p:spPr>
          <a:xfrm>
            <a:off x="15849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3" name="Google Shape;3163;p62"/>
          <p:cNvSpPr/>
          <p:nvPr/>
        </p:nvSpPr>
        <p:spPr>
          <a:xfrm>
            <a:off x="24993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7" name="Google Shape;3177;p62"/>
          <p:cNvSpPr/>
          <p:nvPr/>
        </p:nvSpPr>
        <p:spPr>
          <a:xfrm>
            <a:off x="31851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5" name="Google Shape;3165;p62"/>
          <p:cNvSpPr/>
          <p:nvPr/>
        </p:nvSpPr>
        <p:spPr>
          <a:xfrm>
            <a:off x="40995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9" name="Google Shape;3179;p62"/>
          <p:cNvSpPr/>
          <p:nvPr/>
        </p:nvSpPr>
        <p:spPr>
          <a:xfrm>
            <a:off x="47853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7" name="Google Shape;3167;p62"/>
          <p:cNvSpPr/>
          <p:nvPr/>
        </p:nvSpPr>
        <p:spPr>
          <a:xfrm>
            <a:off x="56997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1" name="Google Shape;3181;p62"/>
          <p:cNvSpPr/>
          <p:nvPr/>
        </p:nvSpPr>
        <p:spPr>
          <a:xfrm>
            <a:off x="63855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83" name="Google Shape;3283;p62"/>
          <p:cNvCxnSpPr>
            <a:stCxn id="3188" idx="2"/>
            <a:endCxn id="3212" idx="0"/>
          </p:cNvCxnSpPr>
          <p:nvPr/>
        </p:nvCxnSpPr>
        <p:spPr>
          <a:xfrm flipH="1">
            <a:off x="8192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4" name="Google Shape;3284;p62"/>
          <p:cNvCxnSpPr>
            <a:stCxn id="3188" idx="2"/>
            <a:endCxn id="3214" idx="0"/>
          </p:cNvCxnSpPr>
          <p:nvPr/>
        </p:nvCxnSpPr>
        <p:spPr>
          <a:xfrm>
            <a:off x="9716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5" name="Google Shape;3285;p62"/>
          <p:cNvCxnSpPr>
            <a:stCxn id="3190" idx="2"/>
            <a:endCxn id="3216" idx="0"/>
          </p:cNvCxnSpPr>
          <p:nvPr/>
        </p:nvCxnSpPr>
        <p:spPr>
          <a:xfrm flipH="1">
            <a:off x="15050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6" name="Google Shape;3286;p62"/>
          <p:cNvCxnSpPr>
            <a:stCxn id="3190" idx="2"/>
            <a:endCxn id="3218" idx="0"/>
          </p:cNvCxnSpPr>
          <p:nvPr/>
        </p:nvCxnSpPr>
        <p:spPr>
          <a:xfrm>
            <a:off x="16574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7" name="Google Shape;3287;p62"/>
          <p:cNvCxnSpPr>
            <a:stCxn id="3196" idx="2"/>
            <a:endCxn id="3220" idx="0"/>
          </p:cNvCxnSpPr>
          <p:nvPr/>
        </p:nvCxnSpPr>
        <p:spPr>
          <a:xfrm flipH="1">
            <a:off x="24194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8" name="Google Shape;3288;p62"/>
          <p:cNvCxnSpPr>
            <a:stCxn id="3196" idx="2"/>
            <a:endCxn id="3222" idx="0"/>
          </p:cNvCxnSpPr>
          <p:nvPr/>
        </p:nvCxnSpPr>
        <p:spPr>
          <a:xfrm>
            <a:off x="25718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9" name="Google Shape;3289;p62"/>
          <p:cNvCxnSpPr>
            <a:stCxn id="3194" idx="2"/>
            <a:endCxn id="3224" idx="0"/>
          </p:cNvCxnSpPr>
          <p:nvPr/>
        </p:nvCxnSpPr>
        <p:spPr>
          <a:xfrm flipH="1">
            <a:off x="31052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0" name="Google Shape;3290;p62"/>
          <p:cNvCxnSpPr>
            <a:stCxn id="3194" idx="2"/>
            <a:endCxn id="3226" idx="0"/>
          </p:cNvCxnSpPr>
          <p:nvPr/>
        </p:nvCxnSpPr>
        <p:spPr>
          <a:xfrm>
            <a:off x="32576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1" name="Google Shape;3291;p62"/>
          <p:cNvCxnSpPr>
            <a:stCxn id="3202" idx="2"/>
            <a:endCxn id="3228" idx="0"/>
          </p:cNvCxnSpPr>
          <p:nvPr/>
        </p:nvCxnSpPr>
        <p:spPr>
          <a:xfrm flipH="1">
            <a:off x="40196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2" name="Google Shape;3292;p62"/>
          <p:cNvCxnSpPr>
            <a:stCxn id="3202" idx="2"/>
            <a:endCxn id="3230" idx="0"/>
          </p:cNvCxnSpPr>
          <p:nvPr/>
        </p:nvCxnSpPr>
        <p:spPr>
          <a:xfrm>
            <a:off x="41720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3" name="Google Shape;3293;p62"/>
          <p:cNvCxnSpPr>
            <a:stCxn id="3200" idx="2"/>
            <a:endCxn id="3232" idx="0"/>
          </p:cNvCxnSpPr>
          <p:nvPr/>
        </p:nvCxnSpPr>
        <p:spPr>
          <a:xfrm flipH="1">
            <a:off x="47054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4" name="Google Shape;3294;p62"/>
          <p:cNvCxnSpPr>
            <a:stCxn id="3200" idx="2"/>
            <a:endCxn id="3234" idx="0"/>
          </p:cNvCxnSpPr>
          <p:nvPr/>
        </p:nvCxnSpPr>
        <p:spPr>
          <a:xfrm>
            <a:off x="48578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5" name="Google Shape;3295;p62"/>
          <p:cNvCxnSpPr>
            <a:stCxn id="3208" idx="2"/>
            <a:endCxn id="3236" idx="0"/>
          </p:cNvCxnSpPr>
          <p:nvPr/>
        </p:nvCxnSpPr>
        <p:spPr>
          <a:xfrm flipH="1">
            <a:off x="56198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6" name="Google Shape;3296;p62"/>
          <p:cNvCxnSpPr>
            <a:stCxn id="3208" idx="2"/>
            <a:endCxn id="3238" idx="0"/>
          </p:cNvCxnSpPr>
          <p:nvPr/>
        </p:nvCxnSpPr>
        <p:spPr>
          <a:xfrm>
            <a:off x="57722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7" name="Google Shape;3297;p62"/>
          <p:cNvCxnSpPr>
            <a:stCxn id="3206" idx="2"/>
            <a:endCxn id="3240" idx="0"/>
          </p:cNvCxnSpPr>
          <p:nvPr/>
        </p:nvCxnSpPr>
        <p:spPr>
          <a:xfrm flipH="1">
            <a:off x="63056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8" name="Google Shape;3298;p62"/>
          <p:cNvCxnSpPr>
            <a:stCxn id="3206" idx="2"/>
            <a:endCxn id="3242" idx="0"/>
          </p:cNvCxnSpPr>
          <p:nvPr/>
        </p:nvCxnSpPr>
        <p:spPr>
          <a:xfrm>
            <a:off x="64580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2" name="Google Shape;3212;p62"/>
          <p:cNvSpPr/>
          <p:nvPr/>
        </p:nvSpPr>
        <p:spPr>
          <a:xfrm>
            <a:off x="7467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4" name="Google Shape;3214;p62"/>
          <p:cNvSpPr/>
          <p:nvPr/>
        </p:nvSpPr>
        <p:spPr>
          <a:xfrm>
            <a:off x="1051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8" name="Google Shape;3188;p62"/>
          <p:cNvSpPr/>
          <p:nvPr/>
        </p:nvSpPr>
        <p:spPr>
          <a:xfrm>
            <a:off x="8991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6" name="Google Shape;3216;p62"/>
          <p:cNvSpPr/>
          <p:nvPr/>
        </p:nvSpPr>
        <p:spPr>
          <a:xfrm>
            <a:off x="1432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8" name="Google Shape;3218;p62"/>
          <p:cNvSpPr/>
          <p:nvPr/>
        </p:nvSpPr>
        <p:spPr>
          <a:xfrm>
            <a:off x="17373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0" name="Google Shape;3190;p62"/>
          <p:cNvSpPr/>
          <p:nvPr/>
        </p:nvSpPr>
        <p:spPr>
          <a:xfrm>
            <a:off x="15849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0" name="Google Shape;3220;p62"/>
          <p:cNvSpPr/>
          <p:nvPr/>
        </p:nvSpPr>
        <p:spPr>
          <a:xfrm>
            <a:off x="23469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2" name="Google Shape;3222;p62"/>
          <p:cNvSpPr/>
          <p:nvPr/>
        </p:nvSpPr>
        <p:spPr>
          <a:xfrm>
            <a:off x="26517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6" name="Google Shape;3196;p62"/>
          <p:cNvSpPr/>
          <p:nvPr/>
        </p:nvSpPr>
        <p:spPr>
          <a:xfrm>
            <a:off x="24993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4" name="Google Shape;3224;p62"/>
          <p:cNvSpPr/>
          <p:nvPr/>
        </p:nvSpPr>
        <p:spPr>
          <a:xfrm>
            <a:off x="30327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6" name="Google Shape;3226;p62"/>
          <p:cNvSpPr/>
          <p:nvPr/>
        </p:nvSpPr>
        <p:spPr>
          <a:xfrm>
            <a:off x="3337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4" name="Google Shape;3194;p62"/>
          <p:cNvSpPr/>
          <p:nvPr/>
        </p:nvSpPr>
        <p:spPr>
          <a:xfrm>
            <a:off x="31851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8" name="Google Shape;3228;p62"/>
          <p:cNvSpPr/>
          <p:nvPr/>
        </p:nvSpPr>
        <p:spPr>
          <a:xfrm>
            <a:off x="39471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0" name="Google Shape;3230;p62"/>
          <p:cNvSpPr/>
          <p:nvPr/>
        </p:nvSpPr>
        <p:spPr>
          <a:xfrm>
            <a:off x="4251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2" name="Google Shape;3202;p62"/>
          <p:cNvSpPr/>
          <p:nvPr/>
        </p:nvSpPr>
        <p:spPr>
          <a:xfrm>
            <a:off x="40995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2" name="Google Shape;3232;p62"/>
          <p:cNvSpPr/>
          <p:nvPr/>
        </p:nvSpPr>
        <p:spPr>
          <a:xfrm>
            <a:off x="4632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4" name="Google Shape;3234;p62"/>
          <p:cNvSpPr/>
          <p:nvPr/>
        </p:nvSpPr>
        <p:spPr>
          <a:xfrm>
            <a:off x="49377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0" name="Google Shape;3200;p62"/>
          <p:cNvSpPr/>
          <p:nvPr/>
        </p:nvSpPr>
        <p:spPr>
          <a:xfrm>
            <a:off x="47853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6" name="Google Shape;3236;p62"/>
          <p:cNvSpPr/>
          <p:nvPr/>
        </p:nvSpPr>
        <p:spPr>
          <a:xfrm>
            <a:off x="55473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8" name="Google Shape;3238;p62"/>
          <p:cNvSpPr/>
          <p:nvPr/>
        </p:nvSpPr>
        <p:spPr>
          <a:xfrm>
            <a:off x="58521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0" name="Google Shape;3240;p62"/>
          <p:cNvSpPr/>
          <p:nvPr/>
        </p:nvSpPr>
        <p:spPr>
          <a:xfrm>
            <a:off x="62331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2" name="Google Shape;3242;p62"/>
          <p:cNvSpPr/>
          <p:nvPr/>
        </p:nvSpPr>
        <p:spPr>
          <a:xfrm>
            <a:off x="6537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8" name="Google Shape;3208;p62"/>
          <p:cNvSpPr/>
          <p:nvPr/>
        </p:nvSpPr>
        <p:spPr>
          <a:xfrm>
            <a:off x="56997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6" name="Google Shape;3206;p62"/>
          <p:cNvSpPr/>
          <p:nvPr/>
        </p:nvSpPr>
        <p:spPr>
          <a:xfrm>
            <a:off x="63855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/>
          <p:nvPr/>
        </p:nvSpPr>
        <p:spPr>
          <a:xfrm>
            <a:off x="2998130" y="3342825"/>
            <a:ext cx="1879200" cy="9201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Internet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7"/>
          <p:cNvSpPr/>
          <p:nvPr/>
        </p:nvSpPr>
        <p:spPr>
          <a:xfrm>
            <a:off x="5278113" y="2872725"/>
            <a:ext cx="2806200" cy="20643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Datacenter?</a:t>
            </a:r>
            <a:endParaRPr/>
          </a:p>
        </p:txBody>
      </p:sp>
      <p:sp>
        <p:nvSpPr>
          <p:cNvPr id="271" name="Google Shape;271;p27"/>
          <p:cNvSpPr txBox="1"/>
          <p:nvPr>
            <p:ph idx="1" type="body"/>
          </p:nvPr>
        </p:nvSpPr>
        <p:spPr>
          <a:xfrm>
            <a:off x="107050" y="402200"/>
            <a:ext cx="8909700" cy="17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reality: Large applications (e.g. YouTube, Facebook) are hosted in </a:t>
            </a:r>
            <a:r>
              <a:rPr b="1" lang="en"/>
              <a:t>datacenters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Datacenter: A building of inter-connected machines, hosting applications.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goal: How do we build network infrastructure to connect machines in the datacenter?</a:t>
            </a:r>
            <a:endParaRPr/>
          </a:p>
        </p:txBody>
      </p:sp>
      <p:sp>
        <p:nvSpPr>
          <p:cNvPr id="272" name="Google Shape;272;p27"/>
          <p:cNvSpPr/>
          <p:nvPr/>
        </p:nvSpPr>
        <p:spPr>
          <a:xfrm>
            <a:off x="2241138" y="36603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1021925" y="3660375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4" name="Google Shape;274;p27"/>
          <p:cNvCxnSpPr>
            <a:stCxn id="273" idx="6"/>
            <a:endCxn id="272" idx="1"/>
          </p:cNvCxnSpPr>
          <p:nvPr/>
        </p:nvCxnSpPr>
        <p:spPr>
          <a:xfrm>
            <a:off x="1306925" y="3802875"/>
            <a:ext cx="934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27"/>
          <p:cNvCxnSpPr>
            <a:stCxn id="272" idx="3"/>
            <a:endCxn id="276" idx="1"/>
          </p:cNvCxnSpPr>
          <p:nvPr/>
        </p:nvCxnSpPr>
        <p:spPr>
          <a:xfrm>
            <a:off x="2526138" y="3802875"/>
            <a:ext cx="314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76" name="Google Shape;276;p27"/>
          <p:cNvSpPr/>
          <p:nvPr/>
        </p:nvSpPr>
        <p:spPr>
          <a:xfrm>
            <a:off x="5670038" y="36603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6340038" y="30507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6340038" y="3660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6340038" y="42699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7074438" y="30507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7074438" y="36540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2" name="Google Shape;282;p27"/>
          <p:cNvCxnSpPr>
            <a:stCxn id="278" idx="3"/>
            <a:endCxn id="281" idx="2"/>
          </p:cNvCxnSpPr>
          <p:nvPr/>
        </p:nvCxnSpPr>
        <p:spPr>
          <a:xfrm flipH="1" rot="10800000">
            <a:off x="6625038" y="3796576"/>
            <a:ext cx="449400" cy="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27"/>
          <p:cNvSpPr/>
          <p:nvPr/>
        </p:nvSpPr>
        <p:spPr>
          <a:xfrm>
            <a:off x="7074438" y="42699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4" name="Google Shape;284;p27"/>
          <p:cNvCxnSpPr>
            <a:stCxn id="279" idx="3"/>
            <a:endCxn id="283" idx="2"/>
          </p:cNvCxnSpPr>
          <p:nvPr/>
        </p:nvCxnSpPr>
        <p:spPr>
          <a:xfrm>
            <a:off x="6625038" y="4412476"/>
            <a:ext cx="44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27"/>
          <p:cNvCxnSpPr>
            <a:stCxn id="278" idx="3"/>
            <a:endCxn id="283" idx="2"/>
          </p:cNvCxnSpPr>
          <p:nvPr/>
        </p:nvCxnSpPr>
        <p:spPr>
          <a:xfrm>
            <a:off x="6625038" y="3802876"/>
            <a:ext cx="449400" cy="60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27"/>
          <p:cNvCxnSpPr>
            <a:stCxn id="277" idx="3"/>
            <a:endCxn id="283" idx="2"/>
          </p:cNvCxnSpPr>
          <p:nvPr/>
        </p:nvCxnSpPr>
        <p:spPr>
          <a:xfrm>
            <a:off x="6625038" y="3193276"/>
            <a:ext cx="449400" cy="121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27"/>
          <p:cNvCxnSpPr>
            <a:stCxn id="281" idx="2"/>
            <a:endCxn id="279" idx="3"/>
          </p:cNvCxnSpPr>
          <p:nvPr/>
        </p:nvCxnSpPr>
        <p:spPr>
          <a:xfrm flipH="1">
            <a:off x="6625038" y="3796564"/>
            <a:ext cx="449400" cy="615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7"/>
          <p:cNvCxnSpPr>
            <a:stCxn id="277" idx="3"/>
            <a:endCxn id="281" idx="2"/>
          </p:cNvCxnSpPr>
          <p:nvPr/>
        </p:nvCxnSpPr>
        <p:spPr>
          <a:xfrm>
            <a:off x="6625038" y="3193276"/>
            <a:ext cx="449400" cy="60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27"/>
          <p:cNvCxnSpPr>
            <a:stCxn id="280" idx="2"/>
            <a:endCxn id="278" idx="3"/>
          </p:cNvCxnSpPr>
          <p:nvPr/>
        </p:nvCxnSpPr>
        <p:spPr>
          <a:xfrm flipH="1">
            <a:off x="6625038" y="3193264"/>
            <a:ext cx="449400" cy="60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27"/>
          <p:cNvCxnSpPr>
            <a:stCxn id="280" idx="2"/>
            <a:endCxn id="279" idx="3"/>
          </p:cNvCxnSpPr>
          <p:nvPr/>
        </p:nvCxnSpPr>
        <p:spPr>
          <a:xfrm flipH="1">
            <a:off x="6625038" y="3193264"/>
            <a:ext cx="449400" cy="121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27"/>
          <p:cNvCxnSpPr>
            <a:stCxn id="277" idx="1"/>
            <a:endCxn id="276" idx="3"/>
          </p:cNvCxnSpPr>
          <p:nvPr/>
        </p:nvCxnSpPr>
        <p:spPr>
          <a:xfrm flipH="1">
            <a:off x="5955138" y="3193276"/>
            <a:ext cx="384900" cy="60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27"/>
          <p:cNvCxnSpPr>
            <a:stCxn id="278" idx="1"/>
            <a:endCxn id="276" idx="3"/>
          </p:cNvCxnSpPr>
          <p:nvPr/>
        </p:nvCxnSpPr>
        <p:spPr>
          <a:xfrm rot="10800000">
            <a:off x="5955138" y="3802876"/>
            <a:ext cx="38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7"/>
          <p:cNvCxnSpPr>
            <a:stCxn id="279" idx="1"/>
            <a:endCxn id="276" idx="3"/>
          </p:cNvCxnSpPr>
          <p:nvPr/>
        </p:nvCxnSpPr>
        <p:spPr>
          <a:xfrm rot="10800000">
            <a:off x="5955138" y="3802876"/>
            <a:ext cx="384900" cy="60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27"/>
          <p:cNvSpPr/>
          <p:nvPr/>
        </p:nvSpPr>
        <p:spPr>
          <a:xfrm>
            <a:off x="3102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27"/>
          <p:cNvSpPr/>
          <p:nvPr/>
        </p:nvSpPr>
        <p:spPr>
          <a:xfrm>
            <a:off x="3483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7"/>
          <p:cNvSpPr/>
          <p:nvPr/>
        </p:nvSpPr>
        <p:spPr>
          <a:xfrm>
            <a:off x="3864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7"/>
          <p:cNvSpPr/>
          <p:nvPr/>
        </p:nvSpPr>
        <p:spPr>
          <a:xfrm>
            <a:off x="4245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27"/>
          <p:cNvSpPr/>
          <p:nvPr/>
        </p:nvSpPr>
        <p:spPr>
          <a:xfrm>
            <a:off x="4626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27"/>
          <p:cNvSpPr txBox="1"/>
          <p:nvPr/>
        </p:nvSpPr>
        <p:spPr>
          <a:xfrm>
            <a:off x="750275" y="316262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 computer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1969500" y="316262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 router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6000375" y="2165838"/>
            <a:ext cx="136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building full of Google routers and servers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2" name="Google Shape;302;p27"/>
          <p:cNvCxnSpPr>
            <a:stCxn id="303" idx="2"/>
            <a:endCxn id="269" idx="1"/>
          </p:cNvCxnSpPr>
          <p:nvPr/>
        </p:nvCxnSpPr>
        <p:spPr>
          <a:xfrm>
            <a:off x="4883125" y="2437200"/>
            <a:ext cx="805800" cy="737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27"/>
          <p:cNvSpPr txBox="1"/>
          <p:nvPr/>
        </p:nvSpPr>
        <p:spPr>
          <a:xfrm>
            <a:off x="4077325" y="1950900"/>
            <a:ext cx="16116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Our goal: Designing the stuff in here.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2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p63"/>
          <p:cNvSpPr/>
          <p:nvPr/>
        </p:nvSpPr>
        <p:spPr>
          <a:xfrm>
            <a:off x="54052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4" name="Google Shape;3304;p63"/>
          <p:cNvSpPr/>
          <p:nvPr/>
        </p:nvSpPr>
        <p:spPr>
          <a:xfrm>
            <a:off x="38050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5" name="Google Shape;3305;p63"/>
          <p:cNvSpPr/>
          <p:nvPr/>
        </p:nvSpPr>
        <p:spPr>
          <a:xfrm>
            <a:off x="22048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6" name="Google Shape;3306;p63"/>
          <p:cNvSpPr/>
          <p:nvPr/>
        </p:nvSpPr>
        <p:spPr>
          <a:xfrm>
            <a:off x="6046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07" name="Google Shape;3307;p63"/>
          <p:cNvCxnSpPr>
            <a:stCxn id="3308" idx="2"/>
            <a:endCxn id="3309" idx="0"/>
          </p:cNvCxnSpPr>
          <p:nvPr/>
        </p:nvCxnSpPr>
        <p:spPr>
          <a:xfrm flipH="1">
            <a:off x="9716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0" name="Google Shape;3310;p63"/>
          <p:cNvCxnSpPr>
            <a:stCxn id="3308" idx="2"/>
            <a:endCxn id="3311" idx="0"/>
          </p:cNvCxnSpPr>
          <p:nvPr/>
        </p:nvCxnSpPr>
        <p:spPr>
          <a:xfrm>
            <a:off x="20003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2" name="Google Shape;3312;p63"/>
          <p:cNvCxnSpPr>
            <a:stCxn id="3308" idx="2"/>
            <a:endCxn id="3313" idx="0"/>
          </p:cNvCxnSpPr>
          <p:nvPr/>
        </p:nvCxnSpPr>
        <p:spPr>
          <a:xfrm>
            <a:off x="2000357" y="3137500"/>
            <a:ext cx="21717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14" name="Google Shape;3314;p63"/>
          <p:cNvCxnSpPr>
            <a:stCxn id="3308" idx="2"/>
            <a:endCxn id="3315" idx="0"/>
          </p:cNvCxnSpPr>
          <p:nvPr/>
        </p:nvCxnSpPr>
        <p:spPr>
          <a:xfrm>
            <a:off x="2000357" y="3137500"/>
            <a:ext cx="37719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16" name="Google Shape;3316;p63"/>
          <p:cNvCxnSpPr>
            <a:stCxn id="3317" idx="2"/>
            <a:endCxn id="3309" idx="0"/>
          </p:cNvCxnSpPr>
          <p:nvPr/>
        </p:nvCxnSpPr>
        <p:spPr>
          <a:xfrm flipH="1">
            <a:off x="9716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8" name="Google Shape;3318;p63"/>
          <p:cNvCxnSpPr>
            <a:stCxn id="3317" idx="2"/>
            <a:endCxn id="3311" idx="0"/>
          </p:cNvCxnSpPr>
          <p:nvPr/>
        </p:nvCxnSpPr>
        <p:spPr>
          <a:xfrm flipH="1">
            <a:off x="25718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9" name="Google Shape;3319;p63"/>
          <p:cNvCxnSpPr>
            <a:stCxn id="3317" idx="2"/>
            <a:endCxn id="3313" idx="0"/>
          </p:cNvCxnSpPr>
          <p:nvPr/>
        </p:nvCxnSpPr>
        <p:spPr>
          <a:xfrm>
            <a:off x="3143357" y="3137500"/>
            <a:ext cx="10287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20" name="Google Shape;3320;p63"/>
          <p:cNvCxnSpPr>
            <a:stCxn id="3317" idx="2"/>
            <a:endCxn id="3315" idx="0"/>
          </p:cNvCxnSpPr>
          <p:nvPr/>
        </p:nvCxnSpPr>
        <p:spPr>
          <a:xfrm>
            <a:off x="3143357" y="3137500"/>
            <a:ext cx="26289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21" name="Google Shape;3321;p63"/>
          <p:cNvCxnSpPr>
            <a:stCxn id="3322" idx="2"/>
            <a:endCxn id="3323" idx="0"/>
          </p:cNvCxnSpPr>
          <p:nvPr/>
        </p:nvCxnSpPr>
        <p:spPr>
          <a:xfrm flipH="1">
            <a:off x="1657457" y="3137500"/>
            <a:ext cx="26289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24" name="Google Shape;3324;p63"/>
          <p:cNvCxnSpPr>
            <a:stCxn id="3322" idx="2"/>
            <a:endCxn id="3325" idx="0"/>
          </p:cNvCxnSpPr>
          <p:nvPr/>
        </p:nvCxnSpPr>
        <p:spPr>
          <a:xfrm flipH="1">
            <a:off x="3257657" y="3137500"/>
            <a:ext cx="10287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26" name="Google Shape;3326;p63"/>
          <p:cNvCxnSpPr>
            <a:stCxn id="3322" idx="2"/>
            <a:endCxn id="3327" idx="0"/>
          </p:cNvCxnSpPr>
          <p:nvPr/>
        </p:nvCxnSpPr>
        <p:spPr>
          <a:xfrm>
            <a:off x="42863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8" name="Google Shape;3328;p63"/>
          <p:cNvCxnSpPr>
            <a:stCxn id="3322" idx="2"/>
            <a:endCxn id="3329" idx="0"/>
          </p:cNvCxnSpPr>
          <p:nvPr/>
        </p:nvCxnSpPr>
        <p:spPr>
          <a:xfrm>
            <a:off x="42863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0" name="Google Shape;3330;p63"/>
          <p:cNvCxnSpPr>
            <a:stCxn id="3331" idx="2"/>
            <a:endCxn id="3323" idx="0"/>
          </p:cNvCxnSpPr>
          <p:nvPr/>
        </p:nvCxnSpPr>
        <p:spPr>
          <a:xfrm flipH="1">
            <a:off x="1657457" y="3137500"/>
            <a:ext cx="37719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32" name="Google Shape;3332;p63"/>
          <p:cNvCxnSpPr>
            <a:stCxn id="3331" idx="2"/>
            <a:endCxn id="3325" idx="0"/>
          </p:cNvCxnSpPr>
          <p:nvPr/>
        </p:nvCxnSpPr>
        <p:spPr>
          <a:xfrm flipH="1">
            <a:off x="3257657" y="3137500"/>
            <a:ext cx="21717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33" name="Google Shape;3333;p63"/>
          <p:cNvCxnSpPr>
            <a:stCxn id="3331" idx="2"/>
            <a:endCxn id="3327" idx="0"/>
          </p:cNvCxnSpPr>
          <p:nvPr/>
        </p:nvCxnSpPr>
        <p:spPr>
          <a:xfrm flipH="1">
            <a:off x="48578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4" name="Google Shape;3334;p63"/>
          <p:cNvCxnSpPr>
            <a:stCxn id="3331" idx="2"/>
            <a:endCxn id="3329" idx="0"/>
          </p:cNvCxnSpPr>
          <p:nvPr/>
        </p:nvCxnSpPr>
        <p:spPr>
          <a:xfrm>
            <a:off x="54293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5" name="Google Shape;3335;p63"/>
          <p:cNvCxnSpPr>
            <a:stCxn id="3336" idx="0"/>
            <a:endCxn id="3323" idx="2"/>
          </p:cNvCxnSpPr>
          <p:nvPr/>
        </p:nvCxnSpPr>
        <p:spPr>
          <a:xfrm flipH="1" rot="10800000"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7" name="Google Shape;3337;p63"/>
          <p:cNvCxnSpPr>
            <a:stCxn id="3309" idx="2"/>
            <a:endCxn id="3338" idx="0"/>
          </p:cNvCxnSpPr>
          <p:nvPr/>
        </p:nvCxnSpPr>
        <p:spPr>
          <a:xfrm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9" name="Google Shape;3339;p63"/>
          <p:cNvCxnSpPr>
            <a:stCxn id="3309" idx="2"/>
            <a:endCxn id="3336" idx="0"/>
          </p:cNvCxnSpPr>
          <p:nvPr/>
        </p:nvCxnSpPr>
        <p:spPr>
          <a:xfrm>
            <a:off x="971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0" name="Google Shape;3340;p63"/>
          <p:cNvCxnSpPr>
            <a:stCxn id="3323" idx="2"/>
            <a:endCxn id="3338" idx="0"/>
          </p:cNvCxnSpPr>
          <p:nvPr/>
        </p:nvCxnSpPr>
        <p:spPr>
          <a:xfrm>
            <a:off x="16574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1" name="Google Shape;3341;p63"/>
          <p:cNvCxnSpPr>
            <a:stCxn id="3311" idx="2"/>
            <a:endCxn id="3342" idx="0"/>
          </p:cNvCxnSpPr>
          <p:nvPr/>
        </p:nvCxnSpPr>
        <p:spPr>
          <a:xfrm>
            <a:off x="25718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3" name="Google Shape;3343;p63"/>
          <p:cNvCxnSpPr>
            <a:stCxn id="3344" idx="0"/>
            <a:endCxn id="3325" idx="2"/>
          </p:cNvCxnSpPr>
          <p:nvPr/>
        </p:nvCxnSpPr>
        <p:spPr>
          <a:xfrm flipH="1" rot="10800000">
            <a:off x="25718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5" name="Google Shape;3345;p63"/>
          <p:cNvCxnSpPr>
            <a:endCxn id="3344" idx="0"/>
          </p:cNvCxnSpPr>
          <p:nvPr/>
        </p:nvCxnSpPr>
        <p:spPr>
          <a:xfrm>
            <a:off x="2571843" y="38233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6" name="Google Shape;3346;p63"/>
          <p:cNvCxnSpPr>
            <a:stCxn id="3325" idx="2"/>
            <a:endCxn id="3342" idx="0"/>
          </p:cNvCxnSpPr>
          <p:nvPr/>
        </p:nvCxnSpPr>
        <p:spPr>
          <a:xfrm>
            <a:off x="3257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7" name="Google Shape;3347;p63"/>
          <p:cNvCxnSpPr>
            <a:stCxn id="3313" idx="2"/>
            <a:endCxn id="3348" idx="0"/>
          </p:cNvCxnSpPr>
          <p:nvPr/>
        </p:nvCxnSpPr>
        <p:spPr>
          <a:xfrm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9" name="Google Shape;3349;p63"/>
          <p:cNvCxnSpPr>
            <a:stCxn id="3313" idx="2"/>
            <a:endCxn id="3350" idx="0"/>
          </p:cNvCxnSpPr>
          <p:nvPr/>
        </p:nvCxnSpPr>
        <p:spPr>
          <a:xfrm>
            <a:off x="41720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1" name="Google Shape;3351;p63"/>
          <p:cNvCxnSpPr>
            <a:stCxn id="3350" idx="0"/>
            <a:endCxn id="3327" idx="2"/>
          </p:cNvCxnSpPr>
          <p:nvPr/>
        </p:nvCxnSpPr>
        <p:spPr>
          <a:xfrm flipH="1" rot="10800000"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2" name="Google Shape;3352;p63"/>
          <p:cNvCxnSpPr>
            <a:stCxn id="3327" idx="2"/>
            <a:endCxn id="3348" idx="0"/>
          </p:cNvCxnSpPr>
          <p:nvPr/>
        </p:nvCxnSpPr>
        <p:spPr>
          <a:xfrm>
            <a:off x="48578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3" name="Google Shape;3353;p63"/>
          <p:cNvCxnSpPr>
            <a:stCxn id="3315" idx="2"/>
            <a:endCxn id="3354" idx="0"/>
          </p:cNvCxnSpPr>
          <p:nvPr/>
        </p:nvCxnSpPr>
        <p:spPr>
          <a:xfrm>
            <a:off x="57722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5" name="Google Shape;3355;p63"/>
          <p:cNvCxnSpPr>
            <a:stCxn id="3356" idx="0"/>
            <a:endCxn id="3329" idx="2"/>
          </p:cNvCxnSpPr>
          <p:nvPr/>
        </p:nvCxnSpPr>
        <p:spPr>
          <a:xfrm flipH="1" rot="10800000">
            <a:off x="57722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7" name="Google Shape;3357;p63"/>
          <p:cNvCxnSpPr>
            <a:stCxn id="3315" idx="2"/>
            <a:endCxn id="3356" idx="0"/>
          </p:cNvCxnSpPr>
          <p:nvPr/>
        </p:nvCxnSpPr>
        <p:spPr>
          <a:xfrm>
            <a:off x="57722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8" name="Google Shape;3358;p63"/>
          <p:cNvCxnSpPr>
            <a:stCxn id="3329" idx="2"/>
            <a:endCxn id="3354" idx="0"/>
          </p:cNvCxnSpPr>
          <p:nvPr/>
        </p:nvCxnSpPr>
        <p:spPr>
          <a:xfrm>
            <a:off x="64580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9" name="Google Shape;3359;p63"/>
          <p:cNvCxnSpPr>
            <a:stCxn id="3336" idx="2"/>
            <a:endCxn id="3360" idx="0"/>
          </p:cNvCxnSpPr>
          <p:nvPr/>
        </p:nvCxnSpPr>
        <p:spPr>
          <a:xfrm flipH="1">
            <a:off x="819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1" name="Google Shape;3361;p63"/>
          <p:cNvCxnSpPr>
            <a:stCxn id="3336" idx="2"/>
            <a:endCxn id="3362" idx="0"/>
          </p:cNvCxnSpPr>
          <p:nvPr/>
        </p:nvCxnSpPr>
        <p:spPr>
          <a:xfrm>
            <a:off x="971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3" name="Google Shape;3363;p63"/>
          <p:cNvCxnSpPr>
            <a:stCxn id="3338" idx="2"/>
            <a:endCxn id="3364" idx="0"/>
          </p:cNvCxnSpPr>
          <p:nvPr/>
        </p:nvCxnSpPr>
        <p:spPr>
          <a:xfrm flipH="1">
            <a:off x="1505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5" name="Google Shape;3365;p63"/>
          <p:cNvCxnSpPr>
            <a:stCxn id="3338" idx="2"/>
            <a:endCxn id="3366" idx="0"/>
          </p:cNvCxnSpPr>
          <p:nvPr/>
        </p:nvCxnSpPr>
        <p:spPr>
          <a:xfrm>
            <a:off x="1657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7" name="Google Shape;3367;p63"/>
          <p:cNvCxnSpPr>
            <a:stCxn id="3344" idx="2"/>
            <a:endCxn id="3368" idx="0"/>
          </p:cNvCxnSpPr>
          <p:nvPr/>
        </p:nvCxnSpPr>
        <p:spPr>
          <a:xfrm flipH="1">
            <a:off x="2419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9" name="Google Shape;3369;p63"/>
          <p:cNvCxnSpPr>
            <a:stCxn id="3344" idx="2"/>
            <a:endCxn id="3370" idx="0"/>
          </p:cNvCxnSpPr>
          <p:nvPr/>
        </p:nvCxnSpPr>
        <p:spPr>
          <a:xfrm>
            <a:off x="2571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1" name="Google Shape;3371;p63"/>
          <p:cNvCxnSpPr>
            <a:stCxn id="3342" idx="2"/>
            <a:endCxn id="3372" idx="0"/>
          </p:cNvCxnSpPr>
          <p:nvPr/>
        </p:nvCxnSpPr>
        <p:spPr>
          <a:xfrm flipH="1">
            <a:off x="3105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3" name="Google Shape;3373;p63"/>
          <p:cNvCxnSpPr>
            <a:stCxn id="3342" idx="2"/>
            <a:endCxn id="3374" idx="0"/>
          </p:cNvCxnSpPr>
          <p:nvPr/>
        </p:nvCxnSpPr>
        <p:spPr>
          <a:xfrm>
            <a:off x="3257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5" name="Google Shape;3375;p63"/>
          <p:cNvCxnSpPr>
            <a:stCxn id="3350" idx="2"/>
            <a:endCxn id="3376" idx="0"/>
          </p:cNvCxnSpPr>
          <p:nvPr/>
        </p:nvCxnSpPr>
        <p:spPr>
          <a:xfrm flipH="1">
            <a:off x="4019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7" name="Google Shape;3377;p63"/>
          <p:cNvCxnSpPr>
            <a:stCxn id="3350" idx="2"/>
            <a:endCxn id="3378" idx="0"/>
          </p:cNvCxnSpPr>
          <p:nvPr/>
        </p:nvCxnSpPr>
        <p:spPr>
          <a:xfrm>
            <a:off x="4172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9" name="Google Shape;3379;p63"/>
          <p:cNvCxnSpPr>
            <a:stCxn id="3348" idx="2"/>
            <a:endCxn id="3380" idx="0"/>
          </p:cNvCxnSpPr>
          <p:nvPr/>
        </p:nvCxnSpPr>
        <p:spPr>
          <a:xfrm flipH="1">
            <a:off x="4705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1" name="Google Shape;3381;p63"/>
          <p:cNvCxnSpPr>
            <a:stCxn id="3348" idx="2"/>
            <a:endCxn id="3382" idx="0"/>
          </p:cNvCxnSpPr>
          <p:nvPr/>
        </p:nvCxnSpPr>
        <p:spPr>
          <a:xfrm>
            <a:off x="4857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3" name="Google Shape;3383;p63"/>
          <p:cNvCxnSpPr>
            <a:stCxn id="3356" idx="2"/>
            <a:endCxn id="3384" idx="0"/>
          </p:cNvCxnSpPr>
          <p:nvPr/>
        </p:nvCxnSpPr>
        <p:spPr>
          <a:xfrm flipH="1">
            <a:off x="5619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5" name="Google Shape;3385;p63"/>
          <p:cNvCxnSpPr>
            <a:stCxn id="3356" idx="2"/>
            <a:endCxn id="3386" idx="0"/>
          </p:cNvCxnSpPr>
          <p:nvPr/>
        </p:nvCxnSpPr>
        <p:spPr>
          <a:xfrm>
            <a:off x="5772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7" name="Google Shape;3387;p63"/>
          <p:cNvCxnSpPr>
            <a:stCxn id="3354" idx="2"/>
            <a:endCxn id="3388" idx="0"/>
          </p:cNvCxnSpPr>
          <p:nvPr/>
        </p:nvCxnSpPr>
        <p:spPr>
          <a:xfrm flipH="1">
            <a:off x="6305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9" name="Google Shape;3389;p63"/>
          <p:cNvCxnSpPr>
            <a:stCxn id="3354" idx="2"/>
            <a:endCxn id="3390" idx="0"/>
          </p:cNvCxnSpPr>
          <p:nvPr/>
        </p:nvCxnSpPr>
        <p:spPr>
          <a:xfrm>
            <a:off x="6458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1" name="Google Shape;3391;p63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Topology #4: Fat Tree Clos Network – Bisection Bandwidth</a:t>
            </a:r>
            <a:endParaRPr/>
          </a:p>
        </p:txBody>
      </p:sp>
      <p:sp>
        <p:nvSpPr>
          <p:cNvPr id="3392" name="Google Shape;3392;p63"/>
          <p:cNvSpPr txBox="1"/>
          <p:nvPr>
            <p:ph idx="1" type="body"/>
          </p:nvPr>
        </p:nvSpPr>
        <p:spPr>
          <a:xfrm>
            <a:off x="107050" y="402200"/>
            <a:ext cx="8909700" cy="21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Achieves full bisection bandwidth.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cut 8 links to disconnect network.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 hosts in left each use one of those links to 8 hosts in right.</a:t>
            </a:r>
            <a:endParaRPr/>
          </a:p>
        </p:txBody>
      </p:sp>
      <p:sp>
        <p:nvSpPr>
          <p:cNvPr id="3360" name="Google Shape;3360;p63"/>
          <p:cNvSpPr/>
          <p:nvPr/>
        </p:nvSpPr>
        <p:spPr>
          <a:xfrm>
            <a:off x="7467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2" name="Google Shape;3362;p63"/>
          <p:cNvSpPr/>
          <p:nvPr/>
        </p:nvSpPr>
        <p:spPr>
          <a:xfrm>
            <a:off x="1051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4" name="Google Shape;3364;p63"/>
          <p:cNvSpPr/>
          <p:nvPr/>
        </p:nvSpPr>
        <p:spPr>
          <a:xfrm>
            <a:off x="1432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6" name="Google Shape;3366;p63"/>
          <p:cNvSpPr/>
          <p:nvPr/>
        </p:nvSpPr>
        <p:spPr>
          <a:xfrm>
            <a:off x="17373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8" name="Google Shape;3368;p63"/>
          <p:cNvSpPr/>
          <p:nvPr/>
        </p:nvSpPr>
        <p:spPr>
          <a:xfrm>
            <a:off x="23469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0" name="Google Shape;3370;p63"/>
          <p:cNvSpPr/>
          <p:nvPr/>
        </p:nvSpPr>
        <p:spPr>
          <a:xfrm>
            <a:off x="26517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2" name="Google Shape;3372;p63"/>
          <p:cNvSpPr/>
          <p:nvPr/>
        </p:nvSpPr>
        <p:spPr>
          <a:xfrm>
            <a:off x="30327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4" name="Google Shape;3374;p63"/>
          <p:cNvSpPr/>
          <p:nvPr/>
        </p:nvSpPr>
        <p:spPr>
          <a:xfrm>
            <a:off x="3337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6" name="Google Shape;3376;p63"/>
          <p:cNvSpPr/>
          <p:nvPr/>
        </p:nvSpPr>
        <p:spPr>
          <a:xfrm>
            <a:off x="39471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8" name="Google Shape;3378;p63"/>
          <p:cNvSpPr/>
          <p:nvPr/>
        </p:nvSpPr>
        <p:spPr>
          <a:xfrm>
            <a:off x="4251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0" name="Google Shape;3380;p63"/>
          <p:cNvSpPr/>
          <p:nvPr/>
        </p:nvSpPr>
        <p:spPr>
          <a:xfrm>
            <a:off x="4632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2" name="Google Shape;3382;p63"/>
          <p:cNvSpPr/>
          <p:nvPr/>
        </p:nvSpPr>
        <p:spPr>
          <a:xfrm>
            <a:off x="49377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4" name="Google Shape;3384;p63"/>
          <p:cNvSpPr/>
          <p:nvPr/>
        </p:nvSpPr>
        <p:spPr>
          <a:xfrm>
            <a:off x="55473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6" name="Google Shape;3386;p63"/>
          <p:cNvSpPr/>
          <p:nvPr/>
        </p:nvSpPr>
        <p:spPr>
          <a:xfrm>
            <a:off x="58521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8" name="Google Shape;3388;p63"/>
          <p:cNvSpPr/>
          <p:nvPr/>
        </p:nvSpPr>
        <p:spPr>
          <a:xfrm>
            <a:off x="62331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0" name="Google Shape;3390;p63"/>
          <p:cNvSpPr/>
          <p:nvPr/>
        </p:nvSpPr>
        <p:spPr>
          <a:xfrm>
            <a:off x="6537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6" name="Google Shape;3336;p63"/>
          <p:cNvSpPr/>
          <p:nvPr/>
        </p:nvSpPr>
        <p:spPr>
          <a:xfrm>
            <a:off x="8991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8" name="Google Shape;3338;p63"/>
          <p:cNvSpPr/>
          <p:nvPr/>
        </p:nvSpPr>
        <p:spPr>
          <a:xfrm>
            <a:off x="15849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4" name="Google Shape;3344;p63"/>
          <p:cNvSpPr/>
          <p:nvPr/>
        </p:nvSpPr>
        <p:spPr>
          <a:xfrm>
            <a:off x="24993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2" name="Google Shape;3342;p63"/>
          <p:cNvSpPr/>
          <p:nvPr/>
        </p:nvSpPr>
        <p:spPr>
          <a:xfrm>
            <a:off x="31851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0" name="Google Shape;3350;p63"/>
          <p:cNvSpPr/>
          <p:nvPr/>
        </p:nvSpPr>
        <p:spPr>
          <a:xfrm>
            <a:off x="40995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8" name="Google Shape;3348;p63"/>
          <p:cNvSpPr/>
          <p:nvPr/>
        </p:nvSpPr>
        <p:spPr>
          <a:xfrm>
            <a:off x="47853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6" name="Google Shape;3356;p63"/>
          <p:cNvSpPr/>
          <p:nvPr/>
        </p:nvSpPr>
        <p:spPr>
          <a:xfrm>
            <a:off x="56997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4" name="Google Shape;3354;p63"/>
          <p:cNvSpPr/>
          <p:nvPr/>
        </p:nvSpPr>
        <p:spPr>
          <a:xfrm>
            <a:off x="63855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9" name="Google Shape;3309;p63"/>
          <p:cNvSpPr/>
          <p:nvPr/>
        </p:nvSpPr>
        <p:spPr>
          <a:xfrm>
            <a:off x="8991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3" name="Google Shape;3323;p63"/>
          <p:cNvSpPr/>
          <p:nvPr/>
        </p:nvSpPr>
        <p:spPr>
          <a:xfrm>
            <a:off x="15849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1" name="Google Shape;3311;p63"/>
          <p:cNvSpPr/>
          <p:nvPr/>
        </p:nvSpPr>
        <p:spPr>
          <a:xfrm>
            <a:off x="24993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5" name="Google Shape;3325;p63"/>
          <p:cNvSpPr/>
          <p:nvPr/>
        </p:nvSpPr>
        <p:spPr>
          <a:xfrm>
            <a:off x="31851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3" name="Google Shape;3313;p63"/>
          <p:cNvSpPr/>
          <p:nvPr/>
        </p:nvSpPr>
        <p:spPr>
          <a:xfrm>
            <a:off x="40995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7" name="Google Shape;3327;p63"/>
          <p:cNvSpPr/>
          <p:nvPr/>
        </p:nvSpPr>
        <p:spPr>
          <a:xfrm>
            <a:off x="47853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5" name="Google Shape;3315;p63"/>
          <p:cNvSpPr/>
          <p:nvPr/>
        </p:nvSpPr>
        <p:spPr>
          <a:xfrm>
            <a:off x="56997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9" name="Google Shape;3329;p63"/>
          <p:cNvSpPr/>
          <p:nvPr/>
        </p:nvSpPr>
        <p:spPr>
          <a:xfrm>
            <a:off x="63855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8" name="Google Shape;3308;p63"/>
          <p:cNvSpPr/>
          <p:nvPr/>
        </p:nvSpPr>
        <p:spPr>
          <a:xfrm>
            <a:off x="1855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7" name="Google Shape;3317;p63"/>
          <p:cNvSpPr/>
          <p:nvPr/>
        </p:nvSpPr>
        <p:spPr>
          <a:xfrm>
            <a:off x="2998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2" name="Google Shape;3322;p63"/>
          <p:cNvSpPr/>
          <p:nvPr/>
        </p:nvSpPr>
        <p:spPr>
          <a:xfrm>
            <a:off x="4141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1" name="Google Shape;3331;p63"/>
          <p:cNvSpPr/>
          <p:nvPr/>
        </p:nvSpPr>
        <p:spPr>
          <a:xfrm>
            <a:off x="5284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3" name="Google Shape;3393;p63"/>
          <p:cNvSpPr txBox="1"/>
          <p:nvPr/>
        </p:nvSpPr>
        <p:spPr>
          <a:xfrm>
            <a:off x="10540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Pod 1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4" name="Google Shape;3394;p63"/>
          <p:cNvSpPr txBox="1"/>
          <p:nvPr/>
        </p:nvSpPr>
        <p:spPr>
          <a:xfrm>
            <a:off x="26542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Pod 2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5" name="Google Shape;3395;p63"/>
          <p:cNvSpPr txBox="1"/>
          <p:nvPr/>
        </p:nvSpPr>
        <p:spPr>
          <a:xfrm>
            <a:off x="42544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Pod 3</a:t>
            </a:r>
            <a:endParaRPr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6" name="Google Shape;3396;p63"/>
          <p:cNvSpPr txBox="1"/>
          <p:nvPr/>
        </p:nvSpPr>
        <p:spPr>
          <a:xfrm>
            <a:off x="58546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Pod 4</a:t>
            </a:r>
            <a:endParaRPr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7" name="Google Shape;3397;p63"/>
          <p:cNvSpPr txBox="1"/>
          <p:nvPr/>
        </p:nvSpPr>
        <p:spPr>
          <a:xfrm>
            <a:off x="7005400" y="4072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Edge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8" name="Google Shape;3398;p63"/>
          <p:cNvSpPr txBox="1"/>
          <p:nvPr/>
        </p:nvSpPr>
        <p:spPr>
          <a:xfrm>
            <a:off x="7005400" y="3767800"/>
            <a:ext cx="1513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Aggregation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9" name="Google Shape;3399;p63"/>
          <p:cNvSpPr txBox="1"/>
          <p:nvPr/>
        </p:nvSpPr>
        <p:spPr>
          <a:xfrm>
            <a:off x="7005400" y="2929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Core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0" name="Google Shape;3400;p63"/>
          <p:cNvSpPr txBox="1"/>
          <p:nvPr/>
        </p:nvSpPr>
        <p:spPr>
          <a:xfrm>
            <a:off x="7005400" y="47584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6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Topology #4: Fat Tree Clos Network – Racks</a:t>
            </a:r>
            <a:endParaRPr/>
          </a:p>
        </p:txBody>
      </p:sp>
      <p:sp>
        <p:nvSpPr>
          <p:cNvPr id="3406" name="Google Shape;3406;p64"/>
          <p:cNvSpPr txBox="1"/>
          <p:nvPr>
            <p:ph idx="1" type="body"/>
          </p:nvPr>
        </p:nvSpPr>
        <p:spPr>
          <a:xfrm>
            <a:off x="107050" y="402200"/>
            <a:ext cx="89097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servers and switches inside a pod can be organized into racks.</a:t>
            </a:r>
            <a:endParaRPr/>
          </a:p>
        </p:txBody>
      </p:sp>
      <p:sp>
        <p:nvSpPr>
          <p:cNvPr id="3407" name="Google Shape;3407;p64"/>
          <p:cNvSpPr/>
          <p:nvPr/>
        </p:nvSpPr>
        <p:spPr>
          <a:xfrm>
            <a:off x="5302381" y="1447178"/>
            <a:ext cx="1103700" cy="10701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08" name="Google Shape;3408;p64"/>
          <p:cNvCxnSpPr>
            <a:stCxn id="3409" idx="2"/>
            <a:endCxn id="3410" idx="0"/>
          </p:cNvCxnSpPr>
          <p:nvPr/>
        </p:nvCxnSpPr>
        <p:spPr>
          <a:xfrm>
            <a:off x="6231762" y="212295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1" name="Google Shape;3411;p64"/>
          <p:cNvCxnSpPr>
            <a:stCxn id="3409" idx="2"/>
            <a:endCxn id="3412" idx="0"/>
          </p:cNvCxnSpPr>
          <p:nvPr/>
        </p:nvCxnSpPr>
        <p:spPr>
          <a:xfrm>
            <a:off x="6231762" y="212295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3" name="Google Shape;3413;p64"/>
          <p:cNvCxnSpPr>
            <a:stCxn id="3409" idx="2"/>
            <a:endCxn id="3414" idx="0"/>
          </p:cNvCxnSpPr>
          <p:nvPr/>
        </p:nvCxnSpPr>
        <p:spPr>
          <a:xfrm flipH="1">
            <a:off x="6155562" y="212295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5" name="Google Shape;3415;p64"/>
          <p:cNvCxnSpPr>
            <a:stCxn id="3416" idx="2"/>
            <a:endCxn id="3417" idx="0"/>
          </p:cNvCxnSpPr>
          <p:nvPr/>
        </p:nvCxnSpPr>
        <p:spPr>
          <a:xfrm>
            <a:off x="5850762" y="212295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8" name="Google Shape;3418;p64"/>
          <p:cNvCxnSpPr>
            <a:stCxn id="3416" idx="2"/>
            <a:endCxn id="3419" idx="0"/>
          </p:cNvCxnSpPr>
          <p:nvPr/>
        </p:nvCxnSpPr>
        <p:spPr>
          <a:xfrm>
            <a:off x="5850762" y="212295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0" name="Google Shape;3420;p64"/>
          <p:cNvCxnSpPr>
            <a:stCxn id="3416" idx="2"/>
            <a:endCxn id="3421" idx="0"/>
          </p:cNvCxnSpPr>
          <p:nvPr/>
        </p:nvCxnSpPr>
        <p:spPr>
          <a:xfrm flipH="1">
            <a:off x="5774562" y="212295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2" name="Google Shape;3422;p64"/>
          <p:cNvCxnSpPr>
            <a:stCxn id="3423" idx="2"/>
            <a:endCxn id="3424" idx="0"/>
          </p:cNvCxnSpPr>
          <p:nvPr/>
        </p:nvCxnSpPr>
        <p:spPr>
          <a:xfrm>
            <a:off x="5469762" y="212295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5" name="Google Shape;3425;p64"/>
          <p:cNvCxnSpPr>
            <a:stCxn id="3423" idx="2"/>
            <a:endCxn id="3426" idx="0"/>
          </p:cNvCxnSpPr>
          <p:nvPr/>
        </p:nvCxnSpPr>
        <p:spPr>
          <a:xfrm>
            <a:off x="5469762" y="212295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7" name="Google Shape;3427;p64"/>
          <p:cNvCxnSpPr>
            <a:stCxn id="3423" idx="2"/>
            <a:endCxn id="3428" idx="0"/>
          </p:cNvCxnSpPr>
          <p:nvPr/>
        </p:nvCxnSpPr>
        <p:spPr>
          <a:xfrm flipH="1">
            <a:off x="5393562" y="212295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9" name="Google Shape;3429;p64"/>
          <p:cNvCxnSpPr>
            <a:stCxn id="3423" idx="0"/>
            <a:endCxn id="3430" idx="2"/>
          </p:cNvCxnSpPr>
          <p:nvPr/>
        </p:nvCxnSpPr>
        <p:spPr>
          <a:xfrm rot="10800000">
            <a:off x="5469762" y="166575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1" name="Google Shape;3431;p64"/>
          <p:cNvCxnSpPr>
            <a:stCxn id="3423" idx="0"/>
            <a:endCxn id="3432" idx="2"/>
          </p:cNvCxnSpPr>
          <p:nvPr/>
        </p:nvCxnSpPr>
        <p:spPr>
          <a:xfrm flipH="1" rot="10800000">
            <a:off x="5469762" y="166575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3" name="Google Shape;3433;p64"/>
          <p:cNvCxnSpPr>
            <a:stCxn id="3423" idx="0"/>
            <a:endCxn id="3434" idx="2"/>
          </p:cNvCxnSpPr>
          <p:nvPr/>
        </p:nvCxnSpPr>
        <p:spPr>
          <a:xfrm flipH="1" rot="10800000">
            <a:off x="5469762" y="166575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5" name="Google Shape;3435;p64"/>
          <p:cNvCxnSpPr>
            <a:stCxn id="3430" idx="2"/>
            <a:endCxn id="3416" idx="0"/>
          </p:cNvCxnSpPr>
          <p:nvPr/>
        </p:nvCxnSpPr>
        <p:spPr>
          <a:xfrm>
            <a:off x="5469762" y="166575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6" name="Google Shape;3436;p64"/>
          <p:cNvCxnSpPr>
            <a:stCxn id="3430" idx="2"/>
            <a:endCxn id="3409" idx="0"/>
          </p:cNvCxnSpPr>
          <p:nvPr/>
        </p:nvCxnSpPr>
        <p:spPr>
          <a:xfrm>
            <a:off x="5469762" y="166575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7" name="Google Shape;3437;p64"/>
          <p:cNvCxnSpPr>
            <a:stCxn id="3432" idx="2"/>
            <a:endCxn id="3416" idx="0"/>
          </p:cNvCxnSpPr>
          <p:nvPr/>
        </p:nvCxnSpPr>
        <p:spPr>
          <a:xfrm>
            <a:off x="5850762" y="166575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8" name="Google Shape;3438;p64"/>
          <p:cNvCxnSpPr>
            <a:stCxn id="3432" idx="2"/>
            <a:endCxn id="3409" idx="0"/>
          </p:cNvCxnSpPr>
          <p:nvPr/>
        </p:nvCxnSpPr>
        <p:spPr>
          <a:xfrm>
            <a:off x="5850762" y="166575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9" name="Google Shape;3439;p64"/>
          <p:cNvCxnSpPr>
            <a:stCxn id="3434" idx="2"/>
            <a:endCxn id="3409" idx="0"/>
          </p:cNvCxnSpPr>
          <p:nvPr/>
        </p:nvCxnSpPr>
        <p:spPr>
          <a:xfrm>
            <a:off x="6231762" y="166575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0" name="Google Shape;3440;p64"/>
          <p:cNvCxnSpPr>
            <a:stCxn id="3434" idx="2"/>
            <a:endCxn id="3416" idx="0"/>
          </p:cNvCxnSpPr>
          <p:nvPr/>
        </p:nvCxnSpPr>
        <p:spPr>
          <a:xfrm flipH="1">
            <a:off x="5850762" y="166575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4" name="Google Shape;3424;p64"/>
          <p:cNvSpPr/>
          <p:nvPr/>
        </p:nvSpPr>
        <p:spPr>
          <a:xfrm>
            <a:off x="5439598" y="240135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3" name="Google Shape;3423;p64"/>
          <p:cNvSpPr/>
          <p:nvPr/>
        </p:nvSpPr>
        <p:spPr>
          <a:xfrm>
            <a:off x="5397312" y="197805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6" name="Google Shape;3416;p64"/>
          <p:cNvSpPr/>
          <p:nvPr/>
        </p:nvSpPr>
        <p:spPr>
          <a:xfrm>
            <a:off x="5778312" y="197805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9" name="Google Shape;3409;p64"/>
          <p:cNvSpPr/>
          <p:nvPr/>
        </p:nvSpPr>
        <p:spPr>
          <a:xfrm>
            <a:off x="6159312" y="197805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0" name="Google Shape;3430;p64"/>
          <p:cNvSpPr/>
          <p:nvPr/>
        </p:nvSpPr>
        <p:spPr>
          <a:xfrm>
            <a:off x="5397312" y="152085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2" name="Google Shape;3432;p64"/>
          <p:cNvSpPr/>
          <p:nvPr/>
        </p:nvSpPr>
        <p:spPr>
          <a:xfrm>
            <a:off x="5778312" y="152085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4" name="Google Shape;3434;p64"/>
          <p:cNvSpPr/>
          <p:nvPr/>
        </p:nvSpPr>
        <p:spPr>
          <a:xfrm>
            <a:off x="6159312" y="152085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6" name="Google Shape;3426;p64"/>
          <p:cNvSpPr/>
          <p:nvPr/>
        </p:nvSpPr>
        <p:spPr>
          <a:xfrm>
            <a:off x="5515798" y="240135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8" name="Google Shape;3428;p64"/>
          <p:cNvSpPr/>
          <p:nvPr/>
        </p:nvSpPr>
        <p:spPr>
          <a:xfrm>
            <a:off x="5363398" y="240135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7" name="Google Shape;3417;p64"/>
          <p:cNvSpPr/>
          <p:nvPr/>
        </p:nvSpPr>
        <p:spPr>
          <a:xfrm>
            <a:off x="5820598" y="240135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9" name="Google Shape;3419;p64"/>
          <p:cNvSpPr/>
          <p:nvPr/>
        </p:nvSpPr>
        <p:spPr>
          <a:xfrm>
            <a:off x="5896798" y="240135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1" name="Google Shape;3421;p64"/>
          <p:cNvSpPr/>
          <p:nvPr/>
        </p:nvSpPr>
        <p:spPr>
          <a:xfrm>
            <a:off x="5744398" y="240135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0" name="Google Shape;3410;p64"/>
          <p:cNvSpPr/>
          <p:nvPr/>
        </p:nvSpPr>
        <p:spPr>
          <a:xfrm>
            <a:off x="6201598" y="240135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2" name="Google Shape;3412;p64"/>
          <p:cNvSpPr/>
          <p:nvPr/>
        </p:nvSpPr>
        <p:spPr>
          <a:xfrm>
            <a:off x="6277798" y="240135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4" name="Google Shape;3414;p64"/>
          <p:cNvSpPr/>
          <p:nvPr/>
        </p:nvSpPr>
        <p:spPr>
          <a:xfrm>
            <a:off x="6125398" y="240135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1" name="Google Shape;3441;p64"/>
          <p:cNvSpPr txBox="1"/>
          <p:nvPr/>
        </p:nvSpPr>
        <p:spPr>
          <a:xfrm>
            <a:off x="5590206" y="2517275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Pod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2" name="Google Shape;3442;p64"/>
          <p:cNvSpPr txBox="1"/>
          <p:nvPr/>
        </p:nvSpPr>
        <p:spPr>
          <a:xfrm>
            <a:off x="3270150" y="1077375"/>
            <a:ext cx="26037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48: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3" name="Google Shape;3443;p64"/>
          <p:cNvSpPr txBox="1"/>
          <p:nvPr/>
        </p:nvSpPr>
        <p:spPr>
          <a:xfrm>
            <a:off x="2717728" y="1457850"/>
            <a:ext cx="25095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/2 = 24 aggregation switches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4" name="Google Shape;3444;p64"/>
          <p:cNvSpPr txBox="1"/>
          <p:nvPr/>
        </p:nvSpPr>
        <p:spPr>
          <a:xfrm>
            <a:off x="2953236" y="1915050"/>
            <a:ext cx="22740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/2 = 24 edge switches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5" name="Google Shape;3445;p64"/>
          <p:cNvSpPr txBox="1"/>
          <p:nvPr/>
        </p:nvSpPr>
        <p:spPr>
          <a:xfrm>
            <a:off x="2953211" y="2296050"/>
            <a:ext cx="22740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/2)</a:t>
            </a:r>
            <a:r>
              <a:rPr baseline="30000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576 servers per pod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6" name="Google Shape;3446;p64"/>
          <p:cNvSpPr/>
          <p:nvPr/>
        </p:nvSpPr>
        <p:spPr>
          <a:xfrm>
            <a:off x="2521975" y="34758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7" name="Google Shape;3447;p64"/>
          <p:cNvSpPr/>
          <p:nvPr/>
        </p:nvSpPr>
        <p:spPr>
          <a:xfrm>
            <a:off x="2521975" y="37806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8" name="Google Shape;3448;p64"/>
          <p:cNvSpPr/>
          <p:nvPr/>
        </p:nvSpPr>
        <p:spPr>
          <a:xfrm>
            <a:off x="2521975" y="40854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9" name="Google Shape;3449;p64"/>
          <p:cNvSpPr/>
          <p:nvPr/>
        </p:nvSpPr>
        <p:spPr>
          <a:xfrm>
            <a:off x="3436375" y="43902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0" name="Google Shape;3450;p64"/>
          <p:cNvSpPr/>
          <p:nvPr/>
        </p:nvSpPr>
        <p:spPr>
          <a:xfrm>
            <a:off x="4350775" y="43902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1" name="Google Shape;3451;p64"/>
          <p:cNvSpPr/>
          <p:nvPr/>
        </p:nvSpPr>
        <p:spPr>
          <a:xfrm>
            <a:off x="5265175" y="43902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2" name="Google Shape;3452;p64"/>
          <p:cNvSpPr/>
          <p:nvPr/>
        </p:nvSpPr>
        <p:spPr>
          <a:xfrm>
            <a:off x="3436375" y="31710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3" name="Google Shape;3453;p64"/>
          <p:cNvSpPr/>
          <p:nvPr/>
        </p:nvSpPr>
        <p:spPr>
          <a:xfrm>
            <a:off x="4350775" y="31710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4" name="Google Shape;3454;p64"/>
          <p:cNvSpPr/>
          <p:nvPr/>
        </p:nvSpPr>
        <p:spPr>
          <a:xfrm>
            <a:off x="5265175" y="31710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5" name="Google Shape;3455;p64"/>
          <p:cNvSpPr/>
          <p:nvPr/>
        </p:nvSpPr>
        <p:spPr>
          <a:xfrm>
            <a:off x="6179575" y="34758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6" name="Google Shape;3456;p64"/>
          <p:cNvSpPr/>
          <p:nvPr/>
        </p:nvSpPr>
        <p:spPr>
          <a:xfrm>
            <a:off x="6179575" y="37806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7" name="Google Shape;3457;p64"/>
          <p:cNvSpPr/>
          <p:nvPr/>
        </p:nvSpPr>
        <p:spPr>
          <a:xfrm>
            <a:off x="6179575" y="40854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8" name="Google Shape;3458;p64"/>
          <p:cNvSpPr/>
          <p:nvPr/>
        </p:nvSpPr>
        <p:spPr>
          <a:xfrm>
            <a:off x="3969775" y="3621925"/>
            <a:ext cx="1589400" cy="5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aggregation and edge switches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59" name="Google Shape;3459;p64"/>
          <p:cNvCxnSpPr>
            <a:stCxn id="3452" idx="2"/>
            <a:endCxn id="3458" idx="0"/>
          </p:cNvCxnSpPr>
          <p:nvPr/>
        </p:nvCxnSpPr>
        <p:spPr>
          <a:xfrm>
            <a:off x="3850075" y="3390325"/>
            <a:ext cx="91440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0" name="Google Shape;3460;p64"/>
          <p:cNvCxnSpPr>
            <a:stCxn id="3458" idx="0"/>
            <a:endCxn id="3453" idx="2"/>
          </p:cNvCxnSpPr>
          <p:nvPr/>
        </p:nvCxnSpPr>
        <p:spPr>
          <a:xfrm rot="10800000">
            <a:off x="4764475" y="3390325"/>
            <a:ext cx="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1" name="Google Shape;3461;p64"/>
          <p:cNvCxnSpPr>
            <a:stCxn id="3458" idx="0"/>
            <a:endCxn id="3454" idx="2"/>
          </p:cNvCxnSpPr>
          <p:nvPr/>
        </p:nvCxnSpPr>
        <p:spPr>
          <a:xfrm flipH="1" rot="10800000">
            <a:off x="4764475" y="3390325"/>
            <a:ext cx="91440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2" name="Google Shape;3462;p64"/>
          <p:cNvCxnSpPr>
            <a:stCxn id="3458" idx="3"/>
            <a:endCxn id="3455" idx="1"/>
          </p:cNvCxnSpPr>
          <p:nvPr/>
        </p:nvCxnSpPr>
        <p:spPr>
          <a:xfrm flipH="1" rot="10800000">
            <a:off x="5559175" y="3585475"/>
            <a:ext cx="6204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3" name="Google Shape;3463;p64"/>
          <p:cNvCxnSpPr>
            <a:stCxn id="3458" idx="3"/>
            <a:endCxn id="3456" idx="1"/>
          </p:cNvCxnSpPr>
          <p:nvPr/>
        </p:nvCxnSpPr>
        <p:spPr>
          <a:xfrm>
            <a:off x="5559175" y="3890275"/>
            <a:ext cx="62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4" name="Google Shape;3464;p64"/>
          <p:cNvCxnSpPr>
            <a:stCxn id="3458" idx="3"/>
            <a:endCxn id="3457" idx="1"/>
          </p:cNvCxnSpPr>
          <p:nvPr/>
        </p:nvCxnSpPr>
        <p:spPr>
          <a:xfrm>
            <a:off x="5559175" y="3890275"/>
            <a:ext cx="6204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5" name="Google Shape;3465;p64"/>
          <p:cNvCxnSpPr>
            <a:stCxn id="3458" idx="1"/>
            <a:endCxn id="3446" idx="3"/>
          </p:cNvCxnSpPr>
          <p:nvPr/>
        </p:nvCxnSpPr>
        <p:spPr>
          <a:xfrm rot="10800000">
            <a:off x="3349375" y="3585475"/>
            <a:ext cx="6204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6" name="Google Shape;3466;p64"/>
          <p:cNvCxnSpPr>
            <a:stCxn id="3458" idx="1"/>
            <a:endCxn id="3447" idx="3"/>
          </p:cNvCxnSpPr>
          <p:nvPr/>
        </p:nvCxnSpPr>
        <p:spPr>
          <a:xfrm rot="10800000">
            <a:off x="3349375" y="3890275"/>
            <a:ext cx="62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7" name="Google Shape;3467;p64"/>
          <p:cNvCxnSpPr>
            <a:stCxn id="3458" idx="1"/>
            <a:endCxn id="3448" idx="3"/>
          </p:cNvCxnSpPr>
          <p:nvPr/>
        </p:nvCxnSpPr>
        <p:spPr>
          <a:xfrm flipH="1">
            <a:off x="3349375" y="3890275"/>
            <a:ext cx="6204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8" name="Google Shape;3468;p64"/>
          <p:cNvCxnSpPr>
            <a:stCxn id="3458" idx="2"/>
            <a:endCxn id="3449" idx="0"/>
          </p:cNvCxnSpPr>
          <p:nvPr/>
        </p:nvCxnSpPr>
        <p:spPr>
          <a:xfrm flipH="1">
            <a:off x="3850075" y="4158625"/>
            <a:ext cx="91440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9" name="Google Shape;3469;p64"/>
          <p:cNvCxnSpPr>
            <a:stCxn id="3458" idx="2"/>
            <a:endCxn id="3450" idx="0"/>
          </p:cNvCxnSpPr>
          <p:nvPr/>
        </p:nvCxnSpPr>
        <p:spPr>
          <a:xfrm>
            <a:off x="4764475" y="4158625"/>
            <a:ext cx="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0" name="Google Shape;3470;p64"/>
          <p:cNvCxnSpPr>
            <a:stCxn id="3458" idx="2"/>
            <a:endCxn id="3451" idx="0"/>
          </p:cNvCxnSpPr>
          <p:nvPr/>
        </p:nvCxnSpPr>
        <p:spPr>
          <a:xfrm>
            <a:off x="4764475" y="4158625"/>
            <a:ext cx="91440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1" name="Google Shape;3471;p64"/>
          <p:cNvSpPr txBox="1"/>
          <p:nvPr/>
        </p:nvSpPr>
        <p:spPr>
          <a:xfrm>
            <a:off x="107050" y="4552200"/>
            <a:ext cx="20283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See the paper for a more detailed description.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5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p6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of Clos Networks for DC</a:t>
            </a:r>
            <a:endParaRPr/>
          </a:p>
        </p:txBody>
      </p:sp>
      <p:pic>
        <p:nvPicPr>
          <p:cNvPr id="3477" name="Google Shape;34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524" y="3600850"/>
            <a:ext cx="4244951" cy="13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8" name="Google Shape;347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450" y="1170125"/>
            <a:ext cx="3392031" cy="22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9" name="Google Shape;347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0306" y="1387675"/>
            <a:ext cx="4744719" cy="1843209"/>
          </a:xfrm>
          <a:prstGeom prst="rect">
            <a:avLst/>
          </a:prstGeom>
          <a:noFill/>
          <a:ln>
            <a:noFill/>
          </a:ln>
        </p:spPr>
      </p:pic>
      <p:sp>
        <p:nvSpPr>
          <p:cNvPr id="3480" name="Google Shape;3480;p65"/>
          <p:cNvSpPr txBox="1"/>
          <p:nvPr/>
        </p:nvSpPr>
        <p:spPr>
          <a:xfrm rot="2117">
            <a:off x="6694476" y="4065069"/>
            <a:ext cx="19491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ACM SIGCOMM 2015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1" name="Google Shape;3481;p65"/>
          <p:cNvSpPr/>
          <p:nvPr/>
        </p:nvSpPr>
        <p:spPr>
          <a:xfrm>
            <a:off x="3997825" y="3600850"/>
            <a:ext cx="684300" cy="3861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5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p6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Variants are Common</a:t>
            </a:r>
            <a:endParaRPr/>
          </a:p>
        </p:txBody>
      </p:sp>
      <p:pic>
        <p:nvPicPr>
          <p:cNvPr id="3487" name="Google Shape;348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767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p67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Designing Datacenters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What is a Datacenter?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Inside a Real Datacenter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Bisection Bandwidth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Topologies (Clos Networks)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Congestion Control in Datacenters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3" name="Google Shape;3493;p67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Congestion Control in Datacenters</a:t>
            </a:r>
            <a:endParaRPr/>
          </a:p>
        </p:txBody>
      </p:sp>
      <p:sp>
        <p:nvSpPr>
          <p:cNvPr id="3494" name="Google Shape;3494;p67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18</a:t>
            </a:r>
            <a:r>
              <a:rPr lang="en"/>
              <a:t>, CS 168, </a:t>
            </a:r>
            <a:r>
              <a:rPr lang="en"/>
              <a:t>Spring 2026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8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p6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Why are Datacenters Different? (1/2) – Queuing Delay</a:t>
            </a:r>
            <a:endParaRPr/>
          </a:p>
        </p:txBody>
      </p:sp>
      <p:sp>
        <p:nvSpPr>
          <p:cNvPr id="3500" name="Google Shape;3500;p68"/>
          <p:cNvSpPr txBox="1"/>
          <p:nvPr>
            <p:ph idx="1" type="body"/>
          </p:nvPr>
        </p:nvSpPr>
        <p:spPr>
          <a:xfrm>
            <a:off x="107050" y="402200"/>
            <a:ext cx="8909700" cy="3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Recall: Packet delay is the sum of 3 values.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Transmission delay: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Small in datacenters. High-capacity links.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Larger in the general Internet.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Propagation delay: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Small in datacenters. Everything in the same building.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Much larger in the general Internet (e.g. undersea cables).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Queuing delay: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 the wider Internet, usually insignificant compared to the other delays.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 datacenters, queuing is often the dominant source of delay.</a:t>
            </a:r>
            <a:endParaRPr/>
          </a:p>
        </p:txBody>
      </p:sp>
      <p:sp>
        <p:nvSpPr>
          <p:cNvPr id="3501" name="Google Shape;3501;p68"/>
          <p:cNvSpPr txBox="1"/>
          <p:nvPr/>
        </p:nvSpPr>
        <p:spPr>
          <a:xfrm>
            <a:off x="293124" y="4387050"/>
            <a:ext cx="490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Transmission + Propagation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+ Queuing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2" name="Google Shape;3502;p68"/>
          <p:cNvSpPr txBox="1"/>
          <p:nvPr/>
        </p:nvSpPr>
        <p:spPr>
          <a:xfrm>
            <a:off x="5509016" y="4540951"/>
            <a:ext cx="27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Transmission + Propagation +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Queuing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3" name="Google Shape;3503;p68"/>
          <p:cNvSpPr txBox="1"/>
          <p:nvPr/>
        </p:nvSpPr>
        <p:spPr>
          <a:xfrm>
            <a:off x="293125" y="4069800"/>
            <a:ext cx="19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General Internet: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4" name="Google Shape;3504;p68"/>
          <p:cNvSpPr txBox="1"/>
          <p:nvPr/>
        </p:nvSpPr>
        <p:spPr>
          <a:xfrm>
            <a:off x="5509025" y="4069800"/>
            <a:ext cx="19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Datacenters: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6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Why are Datacenters Different? (1/2) – Queuing Delay</a:t>
            </a:r>
            <a:endParaRPr/>
          </a:p>
        </p:txBody>
      </p:sp>
      <p:sp>
        <p:nvSpPr>
          <p:cNvPr id="3510" name="Google Shape;3510;p69"/>
          <p:cNvSpPr txBox="1"/>
          <p:nvPr>
            <p:ph idx="1" type="body"/>
          </p:nvPr>
        </p:nvSpPr>
        <p:spPr>
          <a:xfrm>
            <a:off x="107050" y="402200"/>
            <a:ext cx="8909700" cy="4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Transmission delay = 0.8 μs per hop.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Assume </a:t>
            </a:r>
            <a:r>
              <a:rPr lang="en"/>
              <a:t>1000-byte packets and 10 Gbps links.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Queuing delay = 40 μs.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Assume 10 packets in queue, on average.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10 packets × </a:t>
            </a:r>
            <a:r>
              <a:rPr lang="en"/>
              <a:t>0.8 μs transmission per packet = 8 μs spent in queue.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8 μs per queue × 5 queues = 40 μs.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Propagation delay: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 the general Internet, 10ms–100ms.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 a datacenter, 10 μs.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Total delay: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general Internet: 0.8 μs + 40 μs + 100 ms → propagation dominates.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a datacenter: 0.8 μs + 40 μs + 10 μs → queuing dominates.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7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Why are Datacenters Different? (2/2) – Types of Flows</a:t>
            </a:r>
            <a:endParaRPr/>
          </a:p>
        </p:txBody>
      </p:sp>
      <p:sp>
        <p:nvSpPr>
          <p:cNvPr id="3516" name="Google Shape;3516;p70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Problem: TCP deliberately tries to fill up queues.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Recall: TCP increases rate until the queue is full and packets are dropped.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problem is </a:t>
            </a:r>
            <a:r>
              <a:rPr i="1" lang="en"/>
              <a:t>worse</a:t>
            </a:r>
            <a:r>
              <a:rPr lang="en"/>
              <a:t> in datacenters, where there are limited types of flows.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flows are </a:t>
            </a:r>
            <a:r>
              <a:rPr b="1" lang="en"/>
              <a:t>mice</a:t>
            </a:r>
            <a:r>
              <a:rPr lang="en"/>
              <a:t>: short and latency-sensitive.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Queries for web search.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flows are </a:t>
            </a:r>
            <a:r>
              <a:rPr b="1" lang="en"/>
              <a:t>elephant</a:t>
            </a:r>
            <a:r>
              <a:rPr lang="en"/>
              <a:t>: very large, and throughput-sensitive.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Storage backups.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Elephant flows fill up the queues, causing mice to get stuck in queues.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7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Datacenter Congestion Control</a:t>
            </a:r>
            <a:endParaRPr/>
          </a:p>
        </p:txBody>
      </p:sp>
      <p:sp>
        <p:nvSpPr>
          <p:cNvPr id="3522" name="Google Shape;3522;p71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Congestion control in datacenters is special because: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Queuing is the dominant source of delay.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Mice flows are stuck behind elephant flows.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Recall: Datacenters are constrained environments.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</a:t>
            </a:r>
            <a:r>
              <a:rPr lang="en"/>
              <a:t> operator means we have more </a:t>
            </a:r>
            <a:r>
              <a:rPr lang="en"/>
              <a:t>control</a:t>
            </a:r>
            <a:r>
              <a:rPr lang="en"/>
              <a:t> over the hosts and networks.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Leads to the opportunity for innovation to exploit the network characteristics.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Datacenter-specific congestion control algorithms: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BBR: React to delay, not loss.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DCTCP: Router feedback.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pFabric: Packet priorities.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6" name="Shape 3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7" name="Google Shape;3527;p7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Datacenter Congestion Control (</a:t>
            </a:r>
            <a:r>
              <a:rPr lang="en"/>
              <a:t>1/3</a:t>
            </a:r>
            <a:r>
              <a:rPr lang="en"/>
              <a:t>) – BBR</a:t>
            </a:r>
            <a:endParaRPr/>
          </a:p>
        </p:txBody>
      </p:sp>
      <p:sp>
        <p:nvSpPr>
          <p:cNvPr id="3528" name="Google Shape;3528;p72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BBR (Google) reacts to delay instead of loss.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 RTTs. When RTTs increase, slow down.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detect congestion before the queues fill up.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What is a Datacenter?</a:t>
            </a:r>
            <a:endParaRPr/>
          </a:p>
        </p:txBody>
      </p:sp>
      <p:sp>
        <p:nvSpPr>
          <p:cNvPr id="309" name="Google Shape;309;p28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 far, we've thought about general-purpose networks.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UC Berkeley's network.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Hosts: Students' computers, servers in research labs.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Network infrastructure: Routers and links on campus.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Today, we'll think about datacenter </a:t>
            </a:r>
            <a:r>
              <a:rPr lang="en"/>
              <a:t>networks.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Google's datacenter.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Hosts: Servers running Google search, YouTube, Google Maps, etc.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Network infrastructure: </a:t>
            </a:r>
            <a:r>
              <a:rPr lang="en">
                <a:solidFill>
                  <a:schemeClr val="accent2"/>
                </a:solidFill>
              </a:rPr>
              <a:t>???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Unlike general-purpose networks we've seen so far, datacenter networks have unique constraints and specialized solutions.</a:t>
            </a:r>
            <a:endParaRPr/>
          </a:p>
        </p:txBody>
      </p:sp>
      <p:cxnSp>
        <p:nvCxnSpPr>
          <p:cNvPr id="310" name="Google Shape;310;p28"/>
          <p:cNvCxnSpPr>
            <a:stCxn id="311" idx="1"/>
          </p:cNvCxnSpPr>
          <p:nvPr/>
        </p:nvCxnSpPr>
        <p:spPr>
          <a:xfrm rot="10800000">
            <a:off x="3877975" y="3132350"/>
            <a:ext cx="661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28"/>
          <p:cNvSpPr txBox="1"/>
          <p:nvPr/>
        </p:nvSpPr>
        <p:spPr>
          <a:xfrm>
            <a:off x="4539475" y="2996900"/>
            <a:ext cx="20385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Our goal: Designing this.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2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Google Shape;3533;p73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DCTCP </a:t>
            </a:r>
            <a:r>
              <a:rPr lang="en"/>
              <a:t>(Microsoft, 2010) reacts to explicit feedback from routers.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 the ECN (Explicit Congestion Notification) bit: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Routers mark packets when queue length exceeds a threshold.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Senders slow down if the bit is set.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Not widely-deployed in the Internet.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Well-suited for datacenters: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Requires a fairly simple change at hosts and routers.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Datacenter control ensures we can update all hosts and routers to use ECN.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modifications: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Routers start marking packets earlier. Allows senders to adapt earlier.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Senders cut rate in proportion to number of packets with ECN markings. Allows senders to adapt more gently.</a:t>
            </a:r>
            <a:endParaRPr/>
          </a:p>
        </p:txBody>
      </p:sp>
      <p:sp>
        <p:nvSpPr>
          <p:cNvPr id="3534" name="Google Shape;3534;p73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Datacenter Congestion Control (2/3) – DCTCP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8" name="Shape 3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9" name="Google Shape;3539;p7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Datacenter Congestion Control (2/3) – DCTCP Performance</a:t>
            </a:r>
            <a:endParaRPr/>
          </a:p>
        </p:txBody>
      </p:sp>
      <p:sp>
        <p:nvSpPr>
          <p:cNvPr id="3540" name="Google Shape;3540;p74"/>
          <p:cNvSpPr txBox="1"/>
          <p:nvPr>
            <p:ph idx="1" type="body"/>
          </p:nvPr>
        </p:nvSpPr>
        <p:spPr>
          <a:xfrm>
            <a:off x="107050" y="402200"/>
            <a:ext cx="47220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can measure performance with </a:t>
            </a:r>
            <a:r>
              <a:rPr b="1" lang="en"/>
              <a:t>FCT</a:t>
            </a:r>
            <a:r>
              <a:rPr lang="en"/>
              <a:t> (flow completion time):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from flow starting, to last byte being received at the destination.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/>
              <a:t>benchmark</a:t>
            </a:r>
            <a:r>
              <a:rPr lang="en"/>
              <a:t> is the ideal FCT: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FCT using a omniscient scheduler with global knowledge, and schedules flows to minimize FCT.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Normalized FCT = FCT / </a:t>
            </a:r>
            <a:r>
              <a:rPr lang="en"/>
              <a:t>ideal</a:t>
            </a:r>
            <a:r>
              <a:rPr lang="en"/>
              <a:t> FCT.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much longer am I than ideal?</a:t>
            </a:r>
            <a:endParaRPr/>
          </a:p>
        </p:txBody>
      </p:sp>
      <p:pic>
        <p:nvPicPr>
          <p:cNvPr id="3541" name="Google Shape;3541;p74"/>
          <p:cNvPicPr preferRelativeResize="0"/>
          <p:nvPr/>
        </p:nvPicPr>
        <p:blipFill rotWithShape="1">
          <a:blip r:embed="rId3">
            <a:alphaModFix/>
          </a:blip>
          <a:srcRect b="6524" l="15642" r="19666" t="0"/>
          <a:stretch/>
        </p:blipFill>
        <p:spPr>
          <a:xfrm>
            <a:off x="5026350" y="785925"/>
            <a:ext cx="3876376" cy="357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5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p7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Datacenter Congestion Control (3/3) – pFabric</a:t>
            </a:r>
            <a:endParaRPr/>
          </a:p>
        </p:txBody>
      </p:sp>
      <p:sp>
        <p:nvSpPr>
          <p:cNvPr id="3547" name="Google Shape;3547;p75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Goal: Give mice a way to skip to the front of the queue.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Packets carry a single priority number in the header.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Priority = remaining flow size (number of unacknowledged bytes).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Lower number = higher priority.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Result: Mice have high priority.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Implementation: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Switches send highest priority packet, and drop lowest priority packet.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Senders transmit at full rate (no adjustments).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Only drop transmission rate under extreme loss (timeouts).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non-trivial changes at both routers and end hosts.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Google Shape;3552;p7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Datacenter Congestion Control (3/3) – pFabric Performance</a:t>
            </a:r>
            <a:endParaRPr/>
          </a:p>
        </p:txBody>
      </p:sp>
      <p:sp>
        <p:nvSpPr>
          <p:cNvPr id="3553" name="Google Shape;3553;p76"/>
          <p:cNvSpPr txBox="1"/>
          <p:nvPr>
            <p:ph idx="1" type="body"/>
          </p:nvPr>
        </p:nvSpPr>
        <p:spPr>
          <a:xfrm>
            <a:off x="107050" y="402200"/>
            <a:ext cx="47100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pFabric performs even better than DCTCP, and close to ideal!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Good example of network and host co-design.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But, practically harder to realize, since it requires full control.</a:t>
            </a:r>
            <a:endParaRPr/>
          </a:p>
        </p:txBody>
      </p:sp>
      <p:pic>
        <p:nvPicPr>
          <p:cNvPr id="3554" name="Google Shape;3554;p76"/>
          <p:cNvPicPr preferRelativeResize="0"/>
          <p:nvPr/>
        </p:nvPicPr>
        <p:blipFill rotWithShape="1">
          <a:blip r:embed="rId3">
            <a:alphaModFix/>
          </a:blip>
          <a:srcRect b="10063" l="17819" r="18127" t="-1304"/>
          <a:stretch/>
        </p:blipFill>
        <p:spPr>
          <a:xfrm>
            <a:off x="5166850" y="743075"/>
            <a:ext cx="3845551" cy="34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8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p7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Datacenter Congestion Control (3/3) – pFabric Performance</a:t>
            </a:r>
            <a:endParaRPr/>
          </a:p>
        </p:txBody>
      </p:sp>
      <p:sp>
        <p:nvSpPr>
          <p:cNvPr id="3560" name="Google Shape;3560;p77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does pFabric work so well?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throughput: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Elephant and mice travel together.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Senders transmit at full rate. No wasting time on slow start.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latency for mice (high priority).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De-prioritizing low-priority packets avoids collapses.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7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Datacenters</a:t>
            </a:r>
            <a:endParaRPr/>
          </a:p>
        </p:txBody>
      </p:sp>
      <p:sp>
        <p:nvSpPr>
          <p:cNvPr id="3566" name="Google Shape;3566;p78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Datacenters are single organization, multi-application environments.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key criteria is high any-to-any bandwidth.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We characterize this as bisection bandwidth.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topology of the datacenter must be designed to both be scalable, and cost-efficient.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technologies (e.g. congestion control) can be optimized based on the characteristics of datacenters.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Datacenters Different?</a:t>
            </a:r>
            <a:endParaRPr/>
          </a:p>
        </p:txBody>
      </p:sp>
      <p:sp>
        <p:nvSpPr>
          <p:cNvPr id="317" name="Google Shape;317;p29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makes datacenter </a:t>
            </a:r>
            <a:r>
              <a:rPr lang="en"/>
              <a:t>network infrastructure different?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Exists in a </a:t>
            </a:r>
            <a:r>
              <a:rPr b="1" lang="en"/>
              <a:t>single physical location</a:t>
            </a:r>
            <a:r>
              <a:rPr lang="en"/>
              <a:t> (e.g. a building).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Centralized control</a:t>
            </a:r>
            <a:r>
              <a:rPr lang="en"/>
              <a:t>: Operated by a single organization.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 operator has more control over the network and hosts (to some degree).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Homogenous</a:t>
            </a:r>
            <a:r>
              <a:rPr lang="en"/>
              <a:t>: Every server and switch can be built and operated identically.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Contrast with Berkeley's network: Some links are wired, others are wireless.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Made possible because of centralized control.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High performance requirements</a:t>
            </a:r>
            <a:r>
              <a:rPr lang="en"/>
              <a:t>: Need extremely high bandwidth, reliability, etc.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We'll focus on modern </a:t>
            </a:r>
            <a:r>
              <a:rPr i="1" lang="en"/>
              <a:t>hyperscale</a:t>
            </a:r>
            <a:r>
              <a:rPr lang="en"/>
              <a:t> datacenters (e.g. Google, Facebook, Amazon), but the concepts can scale down.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/>
          <p:nvPr/>
        </p:nvSpPr>
        <p:spPr>
          <a:xfrm>
            <a:off x="2998130" y="3342825"/>
            <a:ext cx="1879200" cy="9201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Internet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0"/>
          <p:cNvSpPr/>
          <p:nvPr/>
        </p:nvSpPr>
        <p:spPr>
          <a:xfrm>
            <a:off x="5278113" y="2872725"/>
            <a:ext cx="2806200" cy="20643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Datacenter Traffic Patterns</a:t>
            </a:r>
            <a:endParaRPr/>
          </a:p>
        </p:txBody>
      </p:sp>
      <p:sp>
        <p:nvSpPr>
          <p:cNvPr id="325" name="Google Shape;325;p30"/>
          <p:cNvSpPr txBox="1"/>
          <p:nvPr>
            <p:ph idx="1" type="body"/>
          </p:nvPr>
        </p:nvSpPr>
        <p:spPr>
          <a:xfrm>
            <a:off x="107050" y="402200"/>
            <a:ext cx="8909700" cy="19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High performance is critical because the datacenter has lots of </a:t>
            </a:r>
            <a:r>
              <a:rPr i="1" lang="en"/>
              <a:t>internal</a:t>
            </a:r>
            <a:r>
              <a:rPr lang="en"/>
              <a:t> traffic.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Suppose you load the Facebook home page.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one server you contact probably doesn't have all of Facebook's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That server needs to exchange traffic with other servers to </a:t>
            </a:r>
            <a:r>
              <a:rPr lang="en"/>
              <a:t>answer </a:t>
            </a:r>
            <a:r>
              <a:rPr lang="en"/>
              <a:t>your request.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Fetch ads, photos, posts, etc. from other servers with that data.</a:t>
            </a:r>
            <a:endParaRPr/>
          </a:p>
        </p:txBody>
      </p:sp>
      <p:sp>
        <p:nvSpPr>
          <p:cNvPr id="326" name="Google Shape;326;p30"/>
          <p:cNvSpPr/>
          <p:nvPr/>
        </p:nvSpPr>
        <p:spPr>
          <a:xfrm>
            <a:off x="6340038" y="30507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0"/>
          <p:cNvSpPr/>
          <p:nvPr/>
        </p:nvSpPr>
        <p:spPr>
          <a:xfrm>
            <a:off x="6340038" y="42699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8" name="Google Shape;328;p30"/>
          <p:cNvCxnSpPr>
            <a:stCxn id="329" idx="1"/>
            <a:endCxn id="330" idx="3"/>
          </p:cNvCxnSpPr>
          <p:nvPr/>
        </p:nvCxnSpPr>
        <p:spPr>
          <a:xfrm rot="10800000">
            <a:off x="5955138" y="3802876"/>
            <a:ext cx="38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30"/>
          <p:cNvSpPr txBox="1"/>
          <p:nvPr/>
        </p:nvSpPr>
        <p:spPr>
          <a:xfrm>
            <a:off x="750275" y="316262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 computer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0"/>
          <p:cNvSpPr txBox="1"/>
          <p:nvPr/>
        </p:nvSpPr>
        <p:spPr>
          <a:xfrm>
            <a:off x="1969500" y="316262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 router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30"/>
          <p:cNvSpPr/>
          <p:nvPr/>
        </p:nvSpPr>
        <p:spPr>
          <a:xfrm>
            <a:off x="1021925" y="3660375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4" name="Google Shape;334;p30"/>
          <p:cNvCxnSpPr>
            <a:stCxn id="333" idx="6"/>
            <a:endCxn id="335" idx="2"/>
          </p:cNvCxnSpPr>
          <p:nvPr/>
        </p:nvCxnSpPr>
        <p:spPr>
          <a:xfrm flipH="1" rot="10800000">
            <a:off x="1306925" y="3796575"/>
            <a:ext cx="5767500" cy="63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30"/>
          <p:cNvSpPr/>
          <p:nvPr/>
        </p:nvSpPr>
        <p:spPr>
          <a:xfrm>
            <a:off x="5670038" y="36603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30"/>
          <p:cNvSpPr/>
          <p:nvPr/>
        </p:nvSpPr>
        <p:spPr>
          <a:xfrm>
            <a:off x="6340038" y="3660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30"/>
          <p:cNvSpPr/>
          <p:nvPr/>
        </p:nvSpPr>
        <p:spPr>
          <a:xfrm>
            <a:off x="2241138" y="36603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30"/>
          <p:cNvSpPr/>
          <p:nvPr/>
        </p:nvSpPr>
        <p:spPr>
          <a:xfrm>
            <a:off x="3102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30"/>
          <p:cNvSpPr/>
          <p:nvPr/>
        </p:nvSpPr>
        <p:spPr>
          <a:xfrm>
            <a:off x="3483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30"/>
          <p:cNvSpPr/>
          <p:nvPr/>
        </p:nvSpPr>
        <p:spPr>
          <a:xfrm>
            <a:off x="3864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30"/>
          <p:cNvSpPr/>
          <p:nvPr/>
        </p:nvSpPr>
        <p:spPr>
          <a:xfrm>
            <a:off x="4245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30"/>
          <p:cNvSpPr/>
          <p:nvPr/>
        </p:nvSpPr>
        <p:spPr>
          <a:xfrm>
            <a:off x="4626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30"/>
          <p:cNvSpPr/>
          <p:nvPr/>
        </p:nvSpPr>
        <p:spPr>
          <a:xfrm>
            <a:off x="6414552" y="3195606"/>
            <a:ext cx="675983" cy="545575"/>
          </a:xfrm>
          <a:custGeom>
            <a:rect b="b" l="l" r="r" t="t"/>
            <a:pathLst>
              <a:path extrusionOk="0" h="21823" w="28122">
                <a:moveTo>
                  <a:pt x="27944" y="0"/>
                </a:moveTo>
                <a:cubicBezTo>
                  <a:pt x="23994" y="596"/>
                  <a:pt x="8522" y="403"/>
                  <a:pt x="4244" y="3578"/>
                </a:cubicBezTo>
                <a:cubicBezTo>
                  <a:pt x="-34" y="6753"/>
                  <a:pt x="-1704" y="16009"/>
                  <a:pt x="2276" y="19050"/>
                </a:cubicBezTo>
                <a:cubicBezTo>
                  <a:pt x="6256" y="22091"/>
                  <a:pt x="23815" y="21361"/>
                  <a:pt x="28123" y="21823"/>
                </a:cubicBezTo>
              </a:path>
            </a:pathLst>
          </a:cu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3" name="Google Shape;343;p30"/>
          <p:cNvSpPr/>
          <p:nvPr/>
        </p:nvSpPr>
        <p:spPr>
          <a:xfrm flipH="1" rot="10800000">
            <a:off x="6423495" y="3867991"/>
            <a:ext cx="675983" cy="545575"/>
          </a:xfrm>
          <a:custGeom>
            <a:rect b="b" l="l" r="r" t="t"/>
            <a:pathLst>
              <a:path extrusionOk="0" h="21823" w="28122">
                <a:moveTo>
                  <a:pt x="27944" y="0"/>
                </a:moveTo>
                <a:cubicBezTo>
                  <a:pt x="23994" y="596"/>
                  <a:pt x="8522" y="403"/>
                  <a:pt x="4244" y="3578"/>
                </a:cubicBezTo>
                <a:cubicBezTo>
                  <a:pt x="-34" y="6753"/>
                  <a:pt x="-1704" y="16009"/>
                  <a:pt x="2276" y="19050"/>
                </a:cubicBezTo>
                <a:cubicBezTo>
                  <a:pt x="6256" y="22091"/>
                  <a:pt x="23815" y="21361"/>
                  <a:pt x="28123" y="21823"/>
                </a:cubicBezTo>
              </a:path>
            </a:pathLst>
          </a:cu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5" name="Google Shape;335;p30"/>
          <p:cNvSpPr/>
          <p:nvPr/>
        </p:nvSpPr>
        <p:spPr>
          <a:xfrm>
            <a:off x="7074438" y="36540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30"/>
          <p:cNvSpPr/>
          <p:nvPr/>
        </p:nvSpPr>
        <p:spPr>
          <a:xfrm>
            <a:off x="7074438" y="30507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7074438" y="42699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3402575" y="2837313"/>
            <a:ext cx="223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External traffic between you (the user) and datacenter.</a:t>
            </a:r>
            <a:endParaRPr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30"/>
          <p:cNvSpPr txBox="1"/>
          <p:nvPr/>
        </p:nvSpPr>
        <p:spPr>
          <a:xfrm>
            <a:off x="7597600" y="2403100"/>
            <a:ext cx="138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Internal traffic between servers in the datacenter.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Datacenter Traffic Patterns</a:t>
            </a:r>
            <a:endParaRPr/>
          </a:p>
        </p:txBody>
      </p:sp>
      <p:sp>
        <p:nvSpPr>
          <p:cNvPr id="353" name="Google Shape;353;p31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High performance is critical because the datacenter has lots of </a:t>
            </a:r>
            <a:r>
              <a:rPr i="1" lang="en"/>
              <a:t>internal</a:t>
            </a:r>
            <a:r>
              <a:rPr lang="en"/>
              <a:t> traffic.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single request from the user might trigger lots of backend requests between datacenter servers.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Loading a Facebook page.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Big data analytics like MapReduce.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There's significantly more internal traffic (between machines) than external traffic (machine to user).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Sometimes, there's no user-facing traffic at all.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A server backing up its data on another server.</a:t>
            </a:r>
            <a:endParaRPr/>
          </a:p>
        </p:txBody>
      </p:sp>
      <p:graphicFrame>
        <p:nvGraphicFramePr>
          <p:cNvPr id="354" name="Google Shape;354;p31"/>
          <p:cNvGraphicFramePr/>
          <p:nvPr/>
        </p:nvGraphicFramePr>
        <p:xfrm>
          <a:off x="297100" y="37869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{03958688-6FAF-40E1-9518-15E2E1AEE4AC}</a:tableStyleId>
              </a:tblPr>
              <a:tblGrid>
                <a:gridCol w="3106475"/>
                <a:gridCol w="868350"/>
                <a:gridCol w="1121025"/>
              </a:tblGrid>
              <a:tr h="4026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Scaling Memcache at Facebook</a:t>
                      </a:r>
                      <a:endParaRPr b="1" sz="16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Link</a:t>
                      </a:r>
                      <a:endParaRPr b="1" sz="16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Rajesh Nishtala et. al.</a:t>
                      </a:r>
                      <a:endParaRPr i="1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USENIX NSDI, 2013</a:t>
                      </a:r>
                      <a:endParaRPr i="1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55" name="Google Shape;355;p31"/>
          <p:cNvSpPr txBox="1"/>
          <p:nvPr/>
        </p:nvSpPr>
        <p:spPr>
          <a:xfrm>
            <a:off x="5851605" y="3802480"/>
            <a:ext cx="2975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Loading one popular page requires 521 internal loads on average.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99th percentile = 1740 loads!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6" name="Google Shape;356;p31"/>
          <p:cNvCxnSpPr/>
          <p:nvPr/>
        </p:nvCxnSpPr>
        <p:spPr>
          <a:xfrm rot="10800000">
            <a:off x="5392950" y="4005400"/>
            <a:ext cx="515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/>
          <p:nvPr/>
        </p:nvSpPr>
        <p:spPr>
          <a:xfrm>
            <a:off x="6037550" y="2698625"/>
            <a:ext cx="2499300" cy="1379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2" name="Google Shape;362;p32"/>
          <p:cNvGrpSpPr/>
          <p:nvPr/>
        </p:nvGrpSpPr>
        <p:grpSpPr>
          <a:xfrm>
            <a:off x="6145363" y="3075677"/>
            <a:ext cx="506400" cy="916200"/>
            <a:chOff x="6144375" y="2844502"/>
            <a:chExt cx="506400" cy="916200"/>
          </a:xfrm>
        </p:grpSpPr>
        <p:sp>
          <p:nvSpPr>
            <p:cNvPr id="363" name="Google Shape;363;p32"/>
            <p:cNvSpPr/>
            <p:nvPr/>
          </p:nvSpPr>
          <p:spPr>
            <a:xfrm>
              <a:off x="6144375" y="36842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6144375" y="36080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6144375" y="35315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6144375" y="34553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6144375" y="33788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6144375" y="33026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6144375" y="32261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6144375" y="31499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6144375" y="30734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6144375" y="29972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6144375" y="29207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6144375" y="28445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75" name="Google Shape;375;p32"/>
          <p:cNvGrpSpPr/>
          <p:nvPr/>
        </p:nvGrpSpPr>
        <p:grpSpPr>
          <a:xfrm>
            <a:off x="6737788" y="3075677"/>
            <a:ext cx="506400" cy="916200"/>
            <a:chOff x="6144375" y="2844502"/>
            <a:chExt cx="506400" cy="916200"/>
          </a:xfrm>
        </p:grpSpPr>
        <p:sp>
          <p:nvSpPr>
            <p:cNvPr id="376" name="Google Shape;376;p32"/>
            <p:cNvSpPr/>
            <p:nvPr/>
          </p:nvSpPr>
          <p:spPr>
            <a:xfrm>
              <a:off x="6144375" y="36842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6144375" y="36080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6144375" y="35315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6144375" y="34553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144375" y="33788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6144375" y="33026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6144375" y="32261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6144375" y="31499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6144375" y="30734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6144375" y="29972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6144375" y="29207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6144375" y="28445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88" name="Google Shape;388;p32"/>
          <p:cNvGrpSpPr/>
          <p:nvPr/>
        </p:nvGrpSpPr>
        <p:grpSpPr>
          <a:xfrm>
            <a:off x="7330213" y="3075677"/>
            <a:ext cx="506400" cy="916200"/>
            <a:chOff x="6144375" y="2844502"/>
            <a:chExt cx="506400" cy="916200"/>
          </a:xfrm>
        </p:grpSpPr>
        <p:sp>
          <p:nvSpPr>
            <p:cNvPr id="389" name="Google Shape;389;p32"/>
            <p:cNvSpPr/>
            <p:nvPr/>
          </p:nvSpPr>
          <p:spPr>
            <a:xfrm>
              <a:off x="6144375" y="36842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6144375" y="36080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6144375" y="35315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6144375" y="34553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6144375" y="33788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6144375" y="33026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6144375" y="32261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6144375" y="31499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6144375" y="30734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6144375" y="29972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6144375" y="29207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6144375" y="28445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01" name="Google Shape;401;p32"/>
          <p:cNvGrpSpPr/>
          <p:nvPr/>
        </p:nvGrpSpPr>
        <p:grpSpPr>
          <a:xfrm>
            <a:off x="7922638" y="3075677"/>
            <a:ext cx="506400" cy="916200"/>
            <a:chOff x="6144375" y="2844502"/>
            <a:chExt cx="506400" cy="916200"/>
          </a:xfrm>
        </p:grpSpPr>
        <p:sp>
          <p:nvSpPr>
            <p:cNvPr id="402" name="Google Shape;402;p32"/>
            <p:cNvSpPr/>
            <p:nvPr/>
          </p:nvSpPr>
          <p:spPr>
            <a:xfrm>
              <a:off x="6144375" y="36842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6144375" y="36080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6144375" y="35315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6144375" y="34553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6144375" y="33788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6144375" y="33026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6144375" y="32261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6144375" y="31499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6144375" y="30734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6144375" y="29972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6144375" y="29207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6144375" y="28445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414" name="Google Shape;414;p3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Datacenter Traffic Patterns</a:t>
            </a:r>
            <a:endParaRPr/>
          </a:p>
        </p:txBody>
      </p:sp>
      <p:sp>
        <p:nvSpPr>
          <p:cNvPr id="415" name="Google Shape;415;p32"/>
          <p:cNvSpPr txBox="1"/>
          <p:nvPr>
            <p:ph idx="1" type="body"/>
          </p:nvPr>
        </p:nvSpPr>
        <p:spPr>
          <a:xfrm>
            <a:off x="107050" y="402200"/>
            <a:ext cx="56184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Terminology: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East-west</a:t>
            </a:r>
            <a:r>
              <a:rPr lang="en"/>
              <a:t> traffic is internal, between machines.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North-south</a:t>
            </a:r>
            <a:r>
              <a:rPr lang="en"/>
              <a:t> traffic is external, from the datacenter to elsewhere.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East-west traffic is several orders of magnitude larger than north-south traffic.</a:t>
            </a:r>
            <a:endParaRPr/>
          </a:p>
        </p:txBody>
      </p:sp>
      <p:sp>
        <p:nvSpPr>
          <p:cNvPr id="416" name="Google Shape;416;p32"/>
          <p:cNvSpPr/>
          <p:nvPr/>
        </p:nvSpPr>
        <p:spPr>
          <a:xfrm>
            <a:off x="6347605" y="864400"/>
            <a:ext cx="1879200" cy="9201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Internet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7" name="Google Shape;417;p32"/>
          <p:cNvCxnSpPr/>
          <p:nvPr/>
        </p:nvCxnSpPr>
        <p:spPr>
          <a:xfrm>
            <a:off x="6037550" y="3845375"/>
            <a:ext cx="2499300" cy="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18" name="Google Shape;418;p32"/>
          <p:cNvCxnSpPr>
            <a:stCxn id="361" idx="0"/>
            <a:endCxn id="416" idx="4"/>
          </p:cNvCxnSpPr>
          <p:nvPr/>
        </p:nvCxnSpPr>
        <p:spPr>
          <a:xfrm rot="10800000">
            <a:off x="7287200" y="1784525"/>
            <a:ext cx="0" cy="914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19" name="Google Shape;419;p32"/>
          <p:cNvSpPr txBox="1"/>
          <p:nvPr/>
        </p:nvSpPr>
        <p:spPr>
          <a:xfrm>
            <a:off x="7287200" y="2010713"/>
            <a:ext cx="143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North-south</a:t>
            </a:r>
            <a:endParaRPr sz="1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32"/>
          <p:cNvSpPr txBox="1"/>
          <p:nvPr/>
        </p:nvSpPr>
        <p:spPr>
          <a:xfrm>
            <a:off x="6569450" y="4069463"/>
            <a:ext cx="143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East-west</a:t>
            </a:r>
            <a:endParaRPr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ecture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